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3.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5.xml" ContentType="application/vnd.openxmlformats-officedocument.theme+xml"/>
  <Override PartName="/ppt/slideLayouts/slideLayout217.xml" ContentType="application/vnd.openxmlformats-officedocument.presentationml.slideLayout+xml"/>
  <Override PartName="/ppt/theme/theme16.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8.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695" r:id="rId5"/>
    <p:sldMasterId id="2147483699" r:id="rId6"/>
    <p:sldMasterId id="2147483704" r:id="rId7"/>
    <p:sldMasterId id="2147483709" r:id="rId8"/>
    <p:sldMasterId id="2147483719" r:id="rId9"/>
    <p:sldMasterId id="2147483729" r:id="rId10"/>
    <p:sldMasterId id="2147483779" r:id="rId11"/>
    <p:sldMasterId id="2147483784" r:id="rId12"/>
    <p:sldMasterId id="2147483794" r:id="rId13"/>
    <p:sldMasterId id="2147483818" r:id="rId14"/>
    <p:sldMasterId id="2147483828" r:id="rId15"/>
    <p:sldMasterId id="2147483917" r:id="rId16"/>
    <p:sldMasterId id="2147483950" r:id="rId17"/>
    <p:sldMasterId id="2147484066" r:id="rId18"/>
    <p:sldMasterId id="2147484149" r:id="rId19"/>
    <p:sldMasterId id="2147484151" r:id="rId20"/>
    <p:sldMasterId id="2147484182" r:id="rId21"/>
    <p:sldMasterId id="2147484196" r:id="rId22"/>
  </p:sldMasterIdLst>
  <p:notesMasterIdLst>
    <p:notesMasterId r:id="rId71"/>
  </p:notesMasterIdLst>
  <p:sldIdLst>
    <p:sldId id="4748" r:id="rId23"/>
    <p:sldId id="258" r:id="rId24"/>
    <p:sldId id="259" r:id="rId25"/>
    <p:sldId id="260" r:id="rId26"/>
    <p:sldId id="4757" r:id="rId27"/>
    <p:sldId id="256" r:id="rId28"/>
    <p:sldId id="4746" r:id="rId29"/>
    <p:sldId id="4747" r:id="rId30"/>
    <p:sldId id="4758" r:id="rId31"/>
    <p:sldId id="4759" r:id="rId32"/>
    <p:sldId id="4760" r:id="rId33"/>
    <p:sldId id="4761" r:id="rId34"/>
    <p:sldId id="4731" r:id="rId35"/>
    <p:sldId id="4732" r:id="rId36"/>
    <p:sldId id="4762" r:id="rId37"/>
    <p:sldId id="4763" r:id="rId38"/>
    <p:sldId id="4733" r:id="rId39"/>
    <p:sldId id="4764" r:id="rId40"/>
    <p:sldId id="4765" r:id="rId41"/>
    <p:sldId id="4684" r:id="rId42"/>
    <p:sldId id="4702" r:id="rId43"/>
    <p:sldId id="4688" r:id="rId44"/>
    <p:sldId id="4699" r:id="rId45"/>
    <p:sldId id="4678" r:id="rId46"/>
    <p:sldId id="4638" r:id="rId47"/>
    <p:sldId id="4640" r:id="rId48"/>
    <p:sldId id="4679" r:id="rId49"/>
    <p:sldId id="4737" r:id="rId50"/>
    <p:sldId id="4680" r:id="rId51"/>
    <p:sldId id="4681" r:id="rId52"/>
    <p:sldId id="4701" r:id="rId53"/>
    <p:sldId id="4682" r:id="rId54"/>
    <p:sldId id="4683" r:id="rId55"/>
    <p:sldId id="4644" r:id="rId56"/>
    <p:sldId id="4652" r:id="rId57"/>
    <p:sldId id="4661" r:id="rId58"/>
    <p:sldId id="4734" r:id="rId59"/>
    <p:sldId id="4735" r:id="rId60"/>
    <p:sldId id="4738" r:id="rId61"/>
    <p:sldId id="4739" r:id="rId62"/>
    <p:sldId id="4740" r:id="rId63"/>
    <p:sldId id="4741" r:id="rId64"/>
    <p:sldId id="4742" r:id="rId65"/>
    <p:sldId id="287" r:id="rId66"/>
    <p:sldId id="288" r:id="rId67"/>
    <p:sldId id="290" r:id="rId68"/>
    <p:sldId id="286" r:id="rId69"/>
    <p:sldId id="29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C"/>
    <a:srgbClr val="63C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46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18.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39.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col"/>
        <c:grouping val="clustered"/>
        <c:varyColors val="0"/>
        <c:ser>
          <c:idx val="0"/>
          <c:order val="0"/>
          <c:tx>
            <c:strRef>
              <c:f>Sheet1!$B$1</c:f>
              <c:strCache>
                <c:ptCount val="1"/>
                <c:pt idx="0">
                  <c:v>Extensions</c:v>
                </c:pt>
              </c:strCache>
            </c:strRef>
          </c:tx>
          <c:spPr>
            <a:solidFill>
              <a:srgbClr val="003B5C"/>
            </a:solidFill>
            <a:effectLst/>
          </c:spPr>
          <c:invertIfNegative val="0"/>
          <c:cat>
            <c:strRef>
              <c:f>Sheet1!$A$2:$A$7</c:f>
              <c:strCache>
                <c:ptCount val="6"/>
                <c:pt idx="0">
                  <c:v>Extns</c:v>
                </c:pt>
                <c:pt idx="1">
                  <c:v>Calls</c:v>
                </c:pt>
                <c:pt idx="2">
                  <c:v>OutCalls</c:v>
                </c:pt>
                <c:pt idx="3">
                  <c:v>In</c:v>
                </c:pt>
                <c:pt idx="4">
                  <c:v>Out &gt;10</c:v>
                </c:pt>
                <c:pt idx="5">
                  <c:v>Inc &gt;10</c:v>
                </c:pt>
              </c:strCache>
            </c:strRef>
          </c:cat>
          <c:val>
            <c:numRef>
              <c:f>Sheet1!$B$2:$B$7</c:f>
              <c:numCache>
                <c:formatCode>General</c:formatCode>
                <c:ptCount val="6"/>
                <c:pt idx="0">
                  <c:v>627</c:v>
                </c:pt>
                <c:pt idx="1">
                  <c:v>86827</c:v>
                </c:pt>
                <c:pt idx="2">
                  <c:v>29549</c:v>
                </c:pt>
                <c:pt idx="3">
                  <c:v>57278</c:v>
                </c:pt>
                <c:pt idx="4">
                  <c:v>263</c:v>
                </c:pt>
                <c:pt idx="5">
                  <c:v>332</c:v>
                </c:pt>
              </c:numCache>
            </c:numRef>
          </c:val>
          <c:extLst>
            <c:ext xmlns:c16="http://schemas.microsoft.com/office/drawing/2014/chart" uri="{C3380CC4-5D6E-409C-BE32-E72D297353CC}">
              <c16:uniqueId val="{00000000-63C0-438C-8452-28AE5410A018}"/>
            </c:ext>
          </c:extLst>
        </c:ser>
        <c:dLbls>
          <c:showLegendKey val="0"/>
          <c:showVal val="0"/>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777777"/>
                </a:solidFill>
                <a:latin typeface="Arial"/>
              </a:defRPr>
            </a:pPr>
            <a:endParaRPr lang="en-US"/>
          </a:p>
        </c:txPr>
        <c:crossAx val="2094734552"/>
        <c:crosses val="autoZero"/>
        <c:auto val="1"/>
        <c:lblAlgn val="ctr"/>
        <c:lblOffset val="100"/>
        <c:noMultiLvlLbl val="1"/>
      </c:catAx>
      <c:valAx>
        <c:axId val="2094734552"/>
        <c:scaling>
          <c:orientation val="minMax"/>
          <c:max val="10"/>
          <c:min val="0"/>
        </c:scaling>
        <c:delete val="0"/>
        <c:axPos val="l"/>
        <c:majorGridlines>
          <c:spPr>
            <a:ln w="6350" cap="flat">
              <a:solidFill>
                <a:srgbClr val="E2E8F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200" b="0" i="0" u="none" strike="noStrike">
                <a:solidFill>
                  <a:srgbClr val="777777"/>
                </a:solidFill>
                <a:latin typeface="Arial"/>
              </a:defRPr>
            </a:pPr>
            <a:endParaRPr lang="en-US"/>
          </a:p>
        </c:txPr>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sz="900" b="0" i="0" u="none" strike="noStrike">
                <a:solidFill>
                  <a:srgbClr val="003B5C"/>
                </a:solidFill>
                <a:latin typeface="Arial"/>
              </a:defRPr>
            </a:pPr>
            <a:r>
              <a:rPr lang="en-US" sz="900" b="0" i="0" u="none" strike="noStrike">
                <a:solidFill>
                  <a:srgbClr val="003B5C"/>
                </a:solidFill>
                <a:latin typeface="Arial"/>
              </a:rPr>
              <a:t>Extension Type Distribution</a:t>
            </a:r>
          </a:p>
        </c:rich>
      </c:tx>
      <c:overlay val="0"/>
    </c:title>
    <c:autoTitleDeleted val="0"/>
    <c:plotArea>
      <c:layout/>
      <c:barChart>
        <c:barDir val="col"/>
        <c:grouping val="clustered"/>
        <c:varyColors val="0"/>
        <c:ser>
          <c:idx val="0"/>
          <c:order val="0"/>
          <c:tx>
            <c:strRef>
              <c:f>Sheet1!$B$1</c:f>
              <c:strCache>
                <c:ptCount val="1"/>
                <c:pt idx="0">
                  <c:v>Extensions</c:v>
                </c:pt>
              </c:strCache>
            </c:strRef>
          </c:tx>
          <c:spPr>
            <a:solidFill>
              <a:srgbClr val="003B5C"/>
            </a:solidFill>
            <a:effectLst/>
          </c:spPr>
          <c:invertIfNegative val="0"/>
          <c:dPt>
            <c:idx val="0"/>
            <c:invertIfNegative val="0"/>
            <c:bubble3D val="0"/>
            <c:extLst>
              <c:ext xmlns:c16="http://schemas.microsoft.com/office/drawing/2014/chart" uri="{C3380CC4-5D6E-409C-BE32-E72D297353CC}">
                <c16:uniqueId val="{00000001-8E77-413D-AB39-DC5415E4D7B8}"/>
              </c:ext>
            </c:extLst>
          </c:dPt>
          <c:dPt>
            <c:idx val="1"/>
            <c:invertIfNegative val="0"/>
            <c:bubble3D val="0"/>
            <c:extLst>
              <c:ext xmlns:c16="http://schemas.microsoft.com/office/drawing/2014/chart" uri="{C3380CC4-5D6E-409C-BE32-E72D297353CC}">
                <c16:uniqueId val="{00000003-8E77-413D-AB39-DC5415E4D7B8}"/>
              </c:ext>
            </c:extLst>
          </c:dPt>
          <c:dPt>
            <c:idx val="2"/>
            <c:invertIfNegative val="0"/>
            <c:bubble3D val="0"/>
            <c:extLst>
              <c:ext xmlns:c16="http://schemas.microsoft.com/office/drawing/2014/chart" uri="{C3380CC4-5D6E-409C-BE32-E72D297353CC}">
                <c16:uniqueId val="{00000005-8E77-413D-AB39-DC5415E4D7B8}"/>
              </c:ext>
            </c:extLst>
          </c:dPt>
          <c:dPt>
            <c:idx val="3"/>
            <c:invertIfNegative val="0"/>
            <c:bubble3D val="0"/>
            <c:extLst>
              <c:ext xmlns:c16="http://schemas.microsoft.com/office/drawing/2014/chart" uri="{C3380CC4-5D6E-409C-BE32-E72D297353CC}">
                <c16:uniqueId val="{00000007-8E77-413D-AB39-DC5415E4D7B8}"/>
              </c:ext>
            </c:extLst>
          </c:dPt>
          <c:dLbls>
            <c:numFmt formatCode="#,##0" sourceLinked="0"/>
            <c:spPr>
              <a:noFill/>
              <a:ln>
                <a:noFill/>
              </a:ln>
              <a:effectLst/>
            </c:spPr>
            <c:txPr>
              <a:bodyPr/>
              <a:lstStyle/>
              <a:p>
                <a:pPr>
                  <a:defRPr sz="800" b="0" i="0" u="none" strike="noStrike">
                    <a:solidFill>
                      <a:srgbClr val="003B5C"/>
                    </a:solidFill>
                    <a:latin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Analog</c:v>
                </c:pt>
                <c:pt idx="1">
                  <c:v>Hybrid</c:v>
                </c:pt>
                <c:pt idx="2">
                  <c:v>Digital</c:v>
                </c:pt>
                <c:pt idx="3">
                  <c:v>IP</c:v>
                </c:pt>
              </c:strCache>
            </c:strRef>
          </c:cat>
          <c:val>
            <c:numRef>
              <c:f>Sheet1!$B$2:$B$5</c:f>
              <c:numCache>
                <c:formatCode>General</c:formatCode>
                <c:ptCount val="4"/>
                <c:pt idx="0">
                  <c:v>135</c:v>
                </c:pt>
                <c:pt idx="1">
                  <c:v>0</c:v>
                </c:pt>
                <c:pt idx="2">
                  <c:v>0</c:v>
                </c:pt>
                <c:pt idx="3">
                  <c:v>793</c:v>
                </c:pt>
              </c:numCache>
            </c:numRef>
          </c:val>
          <c:extLst>
            <c:ext xmlns:c16="http://schemas.microsoft.com/office/drawing/2014/chart" uri="{C3380CC4-5D6E-409C-BE32-E72D297353CC}">
              <c16:uniqueId val="{00000008-8E77-413D-AB39-DC5415E4D7B8}"/>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555555"/>
                </a:solidFill>
                <a:latin typeface="Arial"/>
              </a:defRPr>
            </a:pPr>
            <a:endParaRPr lang="en-US"/>
          </a:p>
        </c:txPr>
        <c:crossAx val="2094734552"/>
        <c:crosses val="autoZero"/>
        <c:auto val="1"/>
        <c:lblAlgn val="ctr"/>
        <c:lblOffset val="100"/>
        <c:noMultiLvlLbl val="1"/>
      </c:catAx>
      <c:valAx>
        <c:axId val="2094734552"/>
        <c:scaling>
          <c:orientation val="minMax"/>
        </c:scaling>
        <c:delete val="0"/>
        <c:axPos val="l"/>
        <c:majorGridlines>
          <c:spPr>
            <a:ln w="6350" cap="flat">
              <a:solidFill>
                <a:srgbClr val="E2E8F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200" b="0" i="0" u="none" strike="noStrike">
                <a:solidFill>
                  <a:srgbClr val="555555"/>
                </a:solidFill>
                <a:latin typeface="Arial"/>
              </a:defRPr>
            </a:pPr>
            <a:endParaRPr lang="en-US"/>
          </a:p>
        </c:txPr>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sz="800" b="0" i="0" u="none" strike="noStrike">
                <a:solidFill>
                  <a:srgbClr val="003B5C"/>
                </a:solidFill>
                <a:latin typeface="Arial"/>
              </a:defRPr>
            </a:pPr>
            <a:r>
              <a:rPr lang="en-US" sz="800" b="0" i="0" u="none" strike="noStrike">
                <a:solidFill>
                  <a:srgbClr val="003B5C"/>
                </a:solidFill>
                <a:latin typeface="Arial"/>
              </a:rPr>
              <a:t>Trunk Type Distribution</a:t>
            </a:r>
          </a:p>
        </c:rich>
      </c:tx>
      <c:overlay val="0"/>
    </c:title>
    <c:autoTitleDeleted val="0"/>
    <c:plotArea>
      <c:layout/>
      <c:barChart>
        <c:barDir val="col"/>
        <c:grouping val="clustered"/>
        <c:varyColors val="0"/>
        <c:ser>
          <c:idx val="0"/>
          <c:order val="0"/>
          <c:tx>
            <c:strRef>
              <c:f>Sheet1!$B$1</c:f>
              <c:strCache>
                <c:ptCount val="1"/>
                <c:pt idx="0">
                  <c:v>Trunks</c:v>
                </c:pt>
              </c:strCache>
            </c:strRef>
          </c:tx>
          <c:spPr>
            <a:solidFill>
              <a:srgbClr val="003B5C"/>
            </a:solidFill>
            <a:effectLst/>
          </c:spPr>
          <c:invertIfNegative val="0"/>
          <c:cat>
            <c:strRef>
              <c:f>Sheet1!$A$2:$A$5</c:f>
              <c:strCache>
                <c:ptCount val="4"/>
                <c:pt idx="0">
                  <c:v>Analog</c:v>
                </c:pt>
                <c:pt idx="1">
                  <c:v>Hybrid</c:v>
                </c:pt>
                <c:pt idx="2">
                  <c:v>Digital</c:v>
                </c:pt>
                <c:pt idx="3">
                  <c:v>IP</c:v>
                </c:pt>
              </c:strCache>
            </c:strRef>
          </c:cat>
          <c:val>
            <c:numRef>
              <c:f>Sheet1!$B$2:$B$5</c:f>
              <c:numCache>
                <c:formatCode>General</c:formatCode>
                <c:ptCount val="4"/>
                <c:pt idx="3">
                  <c:v>4</c:v>
                </c:pt>
              </c:numCache>
            </c:numRef>
          </c:val>
          <c:extLst>
            <c:ext xmlns:c16="http://schemas.microsoft.com/office/drawing/2014/chart" uri="{C3380CC4-5D6E-409C-BE32-E72D297353CC}">
              <c16:uniqueId val="{00000000-05DF-472D-9501-2C85DF66993F}"/>
            </c:ext>
          </c:extLst>
        </c:ser>
        <c:dLbls>
          <c:showLegendKey val="0"/>
          <c:showVal val="0"/>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555555"/>
                </a:solidFill>
                <a:latin typeface="Arial"/>
              </a:defRPr>
            </a:pPr>
            <a:endParaRPr lang="en-US"/>
          </a:p>
        </c:txPr>
        <c:crossAx val="2094734552"/>
        <c:crosses val="autoZero"/>
        <c:auto val="1"/>
        <c:lblAlgn val="ctr"/>
        <c:lblOffset val="100"/>
        <c:noMultiLvlLbl val="1"/>
      </c:catAx>
      <c:valAx>
        <c:axId val="2094734552"/>
        <c:scaling>
          <c:orientation val="minMax"/>
          <c:max val="5"/>
          <c:min val="0"/>
        </c:scaling>
        <c:delete val="0"/>
        <c:axPos val="l"/>
        <c:majorGridlines>
          <c:spPr>
            <a:ln w="6350" cap="flat">
              <a:solidFill>
                <a:srgbClr val="E2E8F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200" b="0" i="0" u="none" strike="noStrike">
                <a:solidFill>
                  <a:srgbClr val="555555"/>
                </a:solidFill>
                <a:latin typeface="Arial"/>
              </a:defRPr>
            </a:pPr>
            <a:endParaRPr lang="en-US"/>
          </a:p>
        </c:txPr>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DB31D-3EDB-3A4C-9810-0A51CF8F492B}" type="datetimeFigureOut">
              <a:rPr lang="en-US" smtClean="0"/>
              <a:t>7/9/2026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1BA25-45AC-0C48-96BD-5DDCEEC5AF57}" type="slidenum">
              <a:rPr lang="en-US" smtClean="0"/>
              <a:t>‹#›</a:t>
            </a:fld>
            <a:endParaRPr lang="en-US"/>
          </a:p>
        </p:txBody>
      </p:sp>
    </p:spTree>
    <p:extLst>
      <p:ext uri="{BB962C8B-B14F-4D97-AF65-F5344CB8AC3E}">
        <p14:creationId xmlns:p14="http://schemas.microsoft.com/office/powerpoint/2010/main" val="37667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E1F8-97CC-9FD4-C34A-D25C836B45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9F52A-1414-86F3-8195-2B72B7FCB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57882-8A0B-B1C6-72EA-FF3A4BB07A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03B998-BDF0-BD3F-D064-FA5DC06B09B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7447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DB6E6-A32D-D667-6EAE-A17FF3E4F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8833E-7A8F-41BE-2F6F-E649F1AAB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D146CE-314A-F6FF-D063-1CFA34138A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271707-8FB7-B026-9E65-B35392187CD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4971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7B464-FF46-8664-9974-CEC2F48C0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59EDB-E20A-ACAF-8974-B9C6914167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92DAC6-1CA1-0B14-D705-B3A3CB4D9E2D}"/>
              </a:ext>
            </a:extLst>
          </p:cNvPr>
          <p:cNvSpPr>
            <a:spLocks noGrp="1"/>
          </p:cNvSpPr>
          <p:nvPr>
            <p:ph type="body" idx="1"/>
          </p:nvPr>
        </p:nvSpPr>
        <p:spPr/>
        <p:txBody>
          <a:bodyPr/>
          <a:lstStyle/>
          <a:p>
            <a:r>
              <a:rPr lang="en-US" b="1">
                <a:effectLst/>
                <a:latin typeface="Segoe UI" panose="020B0502040204020203" pitchFamily="34" charset="0"/>
              </a:rPr>
              <a:t>Avg. 28 Years Experience with CPE / VoIP / UCaaS Implementations</a:t>
            </a:r>
            <a:br>
              <a:rPr lang="en-US">
                <a:effectLst/>
                <a:latin typeface="Segoe UI" panose="020B0502040204020203" pitchFamily="34" charset="0"/>
              </a:rPr>
            </a:br>
            <a:r>
              <a:rPr lang="en-US">
                <a:effectLst/>
                <a:latin typeface="Segoe UI" panose="020B0502040204020203" pitchFamily="34" charset="0"/>
              </a:rPr>
              <a:t>• Leadership across global, multi-thousand user enterprise migrations</a:t>
            </a:r>
            <a:br>
              <a:rPr lang="en-US">
                <a:effectLst/>
                <a:latin typeface="Segoe UI" panose="020B0502040204020203" pitchFamily="34" charset="0"/>
              </a:rPr>
            </a:br>
            <a:r>
              <a:rPr lang="en-US">
                <a:effectLst/>
                <a:latin typeface="Segoe UI" panose="020B0502040204020203" pitchFamily="34" charset="0"/>
              </a:rPr>
              <a:t>• Complex legacy to cloud transformations spanning multiple regions and business units</a:t>
            </a:r>
            <a:br>
              <a:rPr lang="en-US">
                <a:effectLst/>
                <a:latin typeface="Segoe UI" panose="020B0502040204020203" pitchFamily="34" charset="0"/>
              </a:rPr>
            </a:br>
            <a:r>
              <a:rPr lang="en-US">
                <a:effectLst/>
                <a:latin typeface="Segoe UI" panose="020B0502040204020203" pitchFamily="34" charset="0"/>
              </a:rPr>
              <a:t>• Executive stakeholder alignment and large-scale change management execution</a:t>
            </a:r>
            <a:br>
              <a:rPr lang="en-US">
                <a:effectLst/>
                <a:latin typeface="Segoe UI" panose="020B0502040204020203" pitchFamily="34" charset="0"/>
              </a:rPr>
            </a:br>
            <a:r>
              <a:rPr lang="en-US" b="1">
                <a:effectLst/>
                <a:latin typeface="Segoe UI" panose="020B0502040204020203" pitchFamily="34" charset="0"/>
              </a:rPr>
              <a:t>Extensive Expertise in Large Building Environment Deployments</a:t>
            </a:r>
            <a:br>
              <a:rPr lang="en-US">
                <a:effectLst/>
                <a:latin typeface="Segoe UI" panose="020B0502040204020203" pitchFamily="34" charset="0"/>
              </a:rPr>
            </a:br>
            <a:r>
              <a:rPr lang="en-US">
                <a:effectLst/>
                <a:latin typeface="Segoe UI" panose="020B0502040204020203" pitchFamily="34" charset="0"/>
              </a:rPr>
              <a:t>• Multi-building and geographically dispersed enterprise-sized campus rollouts</a:t>
            </a:r>
            <a:br>
              <a:rPr lang="en-US">
                <a:effectLst/>
                <a:latin typeface="Segoe UI" panose="020B0502040204020203" pitchFamily="34" charset="0"/>
              </a:rPr>
            </a:br>
            <a:r>
              <a:rPr lang="en-US">
                <a:effectLst/>
                <a:latin typeface="Segoe UI" panose="020B0502040204020203" pitchFamily="34" charset="0"/>
              </a:rPr>
              <a:t>• High-density user design with scalable MDF / IDF architecture strategy</a:t>
            </a:r>
            <a:br>
              <a:rPr lang="en-US">
                <a:effectLst/>
                <a:latin typeface="Segoe UI" panose="020B0502040204020203" pitchFamily="34" charset="0"/>
              </a:rPr>
            </a:br>
            <a:r>
              <a:rPr lang="en-US">
                <a:effectLst/>
                <a:latin typeface="Segoe UI" panose="020B0502040204020203" pitchFamily="34" charset="0"/>
              </a:rPr>
              <a:t>• Enterprise VLAN segmentation, QoS enforcement, traffic prioritization, and redundancy modeling</a:t>
            </a:r>
            <a:br>
              <a:rPr lang="en-US">
                <a:effectLst/>
                <a:latin typeface="Segoe UI" panose="020B0502040204020203" pitchFamily="34" charset="0"/>
              </a:rPr>
            </a:br>
            <a:r>
              <a:rPr lang="en-US">
                <a:effectLst/>
                <a:latin typeface="Segoe UI" panose="020B0502040204020203" pitchFamily="34" charset="0"/>
              </a:rPr>
              <a:t>• Phased migration strategies minimizing downtime across thousands of endpoints</a:t>
            </a:r>
            <a:br>
              <a:rPr lang="en-US">
                <a:effectLst/>
                <a:latin typeface="Segoe UI" panose="020B0502040204020203" pitchFamily="34" charset="0"/>
              </a:rPr>
            </a:br>
            <a:r>
              <a:rPr lang="en-US" b="1">
                <a:effectLst/>
                <a:latin typeface="Segoe UI" panose="020B0502040204020203" pitchFamily="34" charset="0"/>
              </a:rPr>
              <a:t>Understanding the Importance of E911 and Analog Peripherals</a:t>
            </a:r>
            <a:br>
              <a:rPr lang="en-US">
                <a:effectLst/>
                <a:latin typeface="Segoe UI" panose="020B0502040204020203" pitchFamily="34" charset="0"/>
              </a:rPr>
            </a:br>
            <a:r>
              <a:rPr lang="en-US">
                <a:effectLst/>
                <a:latin typeface="Segoe UI" panose="020B0502040204020203" pitchFamily="34" charset="0"/>
              </a:rPr>
              <a:t>• Enterprise-wide E911 compliance strategy with granular location mapping and validation</a:t>
            </a:r>
            <a:br>
              <a:rPr lang="en-US">
                <a:effectLst/>
                <a:latin typeface="Segoe UI" panose="020B0502040204020203" pitchFamily="34" charset="0"/>
              </a:rPr>
            </a:br>
            <a:r>
              <a:rPr lang="en-US">
                <a:effectLst/>
                <a:latin typeface="Segoe UI" panose="020B0502040204020203" pitchFamily="34" charset="0"/>
              </a:rPr>
              <a:t>• Integration of elevators, paging systems, alarms, fax, security lines, and specialty analog devices at scale</a:t>
            </a:r>
            <a:br>
              <a:rPr lang="en-US">
                <a:effectLst/>
                <a:latin typeface="Segoe UI" panose="020B0502040204020203" pitchFamily="34" charset="0"/>
              </a:rPr>
            </a:br>
            <a:r>
              <a:rPr lang="en-US">
                <a:effectLst/>
                <a:latin typeface="Segoe UI" panose="020B0502040204020203" pitchFamily="34" charset="0"/>
              </a:rPr>
              <a:t>• Alignment with corporate risk, safety, and regulatory governance requirements</a:t>
            </a:r>
            <a:br>
              <a:rPr lang="en-US">
                <a:effectLst/>
                <a:latin typeface="Segoe UI" panose="020B0502040204020203" pitchFamily="34" charset="0"/>
              </a:rPr>
            </a:br>
            <a:r>
              <a:rPr lang="en-US" b="1">
                <a:effectLst/>
                <a:latin typeface="Segoe UI" panose="020B0502040204020203" pitchFamily="34" charset="0"/>
              </a:rPr>
              <a:t>Recognizing the Critical Role of Readiness Assessments (VoIP &amp; Wi-Fi) and Applying Best Practices</a:t>
            </a:r>
            <a:br>
              <a:rPr lang="en-US">
                <a:effectLst/>
                <a:latin typeface="Segoe UI" panose="020B0502040204020203" pitchFamily="34" charset="0"/>
              </a:rPr>
            </a:br>
            <a:r>
              <a:rPr lang="en-US">
                <a:effectLst/>
                <a:latin typeface="Segoe UI" panose="020B0502040204020203" pitchFamily="34" charset="0"/>
              </a:rPr>
              <a:t>• Enterprise-scale VoIP and wireless readiness assessments across multiple campuses</a:t>
            </a:r>
            <a:br>
              <a:rPr lang="en-US">
                <a:effectLst/>
                <a:latin typeface="Segoe UI" panose="020B0502040204020203" pitchFamily="34" charset="0"/>
              </a:rPr>
            </a:br>
            <a:r>
              <a:rPr lang="en-US">
                <a:effectLst/>
                <a:latin typeface="Segoe UI" panose="020B0502040204020203" pitchFamily="34" charset="0"/>
              </a:rPr>
              <a:t>• Network capacity modeling, latency and jitter benchmarking, and RF density validation</a:t>
            </a:r>
            <a:br>
              <a:rPr lang="en-US">
                <a:effectLst/>
                <a:latin typeface="Segoe UI" panose="020B0502040204020203" pitchFamily="34" charset="0"/>
              </a:rPr>
            </a:br>
            <a:r>
              <a:rPr lang="en-US">
                <a:effectLst/>
                <a:latin typeface="Segoe UI" panose="020B0502040204020203" pitchFamily="34" charset="0"/>
              </a:rPr>
              <a:t>• Pre-deployment remediation planning to support high concurrency voice environments</a:t>
            </a:r>
            <a:br>
              <a:rPr lang="en-US">
                <a:effectLst/>
                <a:latin typeface="Segoe UI" panose="020B0502040204020203" pitchFamily="34" charset="0"/>
              </a:rPr>
            </a:br>
            <a:r>
              <a:rPr lang="en-US" b="1">
                <a:effectLst/>
                <a:latin typeface="Segoe UI" panose="020B0502040204020203" pitchFamily="34" charset="0"/>
              </a:rPr>
              <a:t>Direct Experience Implementing Survivability (ZPLS &amp; Network Based)</a:t>
            </a:r>
            <a:br>
              <a:rPr lang="en-US">
                <a:effectLst/>
                <a:latin typeface="Segoe UI" panose="020B0502040204020203" pitchFamily="34" charset="0"/>
              </a:rPr>
            </a:br>
            <a:r>
              <a:rPr lang="en-US">
                <a:effectLst/>
                <a:latin typeface="Segoe UI" panose="020B0502040204020203" pitchFamily="34" charset="0"/>
              </a:rPr>
              <a:t>• Enterprise Zoom Phone Local Survivability (ZPLS) architecture for distributed sites</a:t>
            </a:r>
            <a:br>
              <a:rPr lang="en-US">
                <a:effectLst/>
                <a:latin typeface="Segoe UI" panose="020B0502040204020203" pitchFamily="34" charset="0"/>
              </a:rPr>
            </a:br>
            <a:r>
              <a:rPr lang="en-US">
                <a:effectLst/>
                <a:latin typeface="Segoe UI" panose="020B0502040204020203" pitchFamily="34" charset="0"/>
              </a:rPr>
              <a:t>• Network-based survivability across redundant WAN and SD-WAN environments</a:t>
            </a:r>
            <a:br>
              <a:rPr lang="en-US">
                <a:effectLst/>
                <a:latin typeface="Segoe UI" panose="020B0502040204020203" pitchFamily="34" charset="0"/>
              </a:rPr>
            </a:br>
            <a:r>
              <a:rPr lang="en-US">
                <a:effectLst/>
                <a:latin typeface="Segoe UI" panose="020B0502040204020203" pitchFamily="34" charset="0"/>
              </a:rPr>
              <a:t>• High-availability call routing, site isolation planning, and business continuity testing</a:t>
            </a:r>
            <a:endParaRPr lang="en-US"/>
          </a:p>
        </p:txBody>
      </p:sp>
    </p:spTree>
    <p:extLst>
      <p:ext uri="{BB962C8B-B14F-4D97-AF65-F5344CB8AC3E}">
        <p14:creationId xmlns:p14="http://schemas.microsoft.com/office/powerpoint/2010/main" val="3920046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4FCB7-1638-FB54-52DF-CBB862C45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07406-0503-E269-F544-0CB045D66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C7F8D-4573-B6A1-5272-48727B8D26F0}"/>
              </a:ext>
            </a:extLst>
          </p:cNvPr>
          <p:cNvSpPr>
            <a:spLocks noGrp="1"/>
          </p:cNvSpPr>
          <p:nvPr>
            <p:ph type="body" idx="1"/>
          </p:nvPr>
        </p:nvSpPr>
        <p:spPr/>
        <p:txBody>
          <a:bodyPr/>
          <a:lstStyle/>
          <a:p>
            <a:pPr>
              <a:lnSpc>
                <a:spcPct val="90000"/>
              </a:lnSpc>
              <a:spcBef>
                <a:spcPts val="1000"/>
              </a:spcBef>
            </a:pPr>
            <a:r>
              <a:rPr lang="en-US"/>
              <a:t>Our project management methodology approach is structured around proven processes to ensure a smooth and successful UCaaS deployment. </a:t>
            </a:r>
          </a:p>
          <a:p>
            <a:pPr>
              <a:lnSpc>
                <a:spcPct val="90000"/>
              </a:lnSpc>
              <a:spcBef>
                <a:spcPts val="1000"/>
              </a:spcBef>
            </a:pPr>
            <a:r>
              <a:rPr lang="en-US"/>
              <a:t>And since we have extensive experience working with college campuses, we understand that timing, communication, and alignment matter just as much as the technology itself. </a:t>
            </a:r>
            <a:endParaRPr lang="en-US">
              <a:ea typeface="Calibri"/>
              <a:cs typeface="Calibri"/>
            </a:endParaRPr>
          </a:p>
          <a:p>
            <a:pPr>
              <a:lnSpc>
                <a:spcPct val="90000"/>
              </a:lnSpc>
              <a:spcBef>
                <a:spcPts val="1000"/>
              </a:spcBef>
            </a:pPr>
            <a:r>
              <a:rPr lang="en-US"/>
              <a:t>And at each stage through the project, we focus on clear communication, detailed planning, </a:t>
            </a:r>
            <a:r>
              <a:rPr lang="en-US">
                <a:ea typeface="Calibri"/>
                <a:cs typeface="Calibri"/>
              </a:rPr>
              <a:t>paying close attention to critical milestones (*), and collaboration with your team to ensure every decision – supports your campus's goals and timeline.  </a:t>
            </a:r>
          </a:p>
          <a:p>
            <a:pPr>
              <a:lnSpc>
                <a:spcPct val="90000"/>
              </a:lnSpc>
              <a:spcBef>
                <a:spcPts val="1000"/>
              </a:spcBef>
            </a:pPr>
            <a:endParaRPr lang="en-US">
              <a:ea typeface="Calibri"/>
              <a:cs typeface="Calibri"/>
            </a:endParaRPr>
          </a:p>
          <a:p>
            <a:pPr>
              <a:lnSpc>
                <a:spcPct val="90000"/>
              </a:lnSpc>
              <a:spcBef>
                <a:spcPts val="1000"/>
              </a:spcBef>
            </a:pPr>
            <a:endParaRPr lang="en-US">
              <a:ea typeface="Calibri"/>
              <a:cs typeface="Calibri"/>
            </a:endParaRPr>
          </a:p>
        </p:txBody>
      </p:sp>
    </p:spTree>
    <p:extLst>
      <p:ext uri="{BB962C8B-B14F-4D97-AF65-F5344CB8AC3E}">
        <p14:creationId xmlns:p14="http://schemas.microsoft.com/office/powerpoint/2010/main" val="1287250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216D8-3C98-BE5D-D29C-F6D05B7D7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167644-58FA-44F4-CD1E-616E99CDD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09C8C7-E0C1-893A-624E-D6BA93263B4C}"/>
              </a:ext>
            </a:extLst>
          </p:cNvPr>
          <p:cNvSpPr>
            <a:spLocks noGrp="1"/>
          </p:cNvSpPr>
          <p:nvPr>
            <p:ph type="body" idx="1"/>
          </p:nvPr>
        </p:nvSpPr>
        <p:spPr/>
        <p:txBody>
          <a:bodyPr/>
          <a:lstStyle/>
          <a:p>
            <a:pPr>
              <a:lnSpc>
                <a:spcPct val="90000"/>
              </a:lnSpc>
              <a:spcBef>
                <a:spcPts val="1000"/>
              </a:spcBef>
            </a:pPr>
            <a:r>
              <a:rPr lang="en-US"/>
              <a:t>Our project management methodology approach is structured around proven processes to ensure a smooth and successful UCaaS deployment. </a:t>
            </a:r>
          </a:p>
          <a:p>
            <a:pPr>
              <a:lnSpc>
                <a:spcPct val="90000"/>
              </a:lnSpc>
              <a:spcBef>
                <a:spcPts val="1000"/>
              </a:spcBef>
            </a:pPr>
            <a:r>
              <a:rPr lang="en-US"/>
              <a:t>And since we have extensive experience working with college campuses, we understand that timing, communication, and alignment matter just as much as the technology itself. </a:t>
            </a:r>
            <a:endParaRPr lang="en-US">
              <a:ea typeface="Calibri"/>
              <a:cs typeface="Calibri"/>
            </a:endParaRPr>
          </a:p>
          <a:p>
            <a:pPr>
              <a:lnSpc>
                <a:spcPct val="90000"/>
              </a:lnSpc>
              <a:spcBef>
                <a:spcPts val="1000"/>
              </a:spcBef>
            </a:pPr>
            <a:r>
              <a:rPr lang="en-US"/>
              <a:t>And at each stage through the project, we focus on clear communication, detailed planning, </a:t>
            </a:r>
            <a:r>
              <a:rPr lang="en-US">
                <a:ea typeface="Calibri"/>
                <a:cs typeface="Calibri"/>
              </a:rPr>
              <a:t>paying close attention to critical milestones (*), and collaboration with your team to ensure every decision – supports your campus's goals and timeline.  </a:t>
            </a:r>
          </a:p>
          <a:p>
            <a:pPr>
              <a:lnSpc>
                <a:spcPct val="90000"/>
              </a:lnSpc>
              <a:spcBef>
                <a:spcPts val="1000"/>
              </a:spcBef>
            </a:pPr>
            <a:endParaRPr lang="en-US">
              <a:ea typeface="Calibri"/>
              <a:cs typeface="Calibri"/>
            </a:endParaRPr>
          </a:p>
          <a:p>
            <a:pPr>
              <a:lnSpc>
                <a:spcPct val="90000"/>
              </a:lnSpc>
              <a:spcBef>
                <a:spcPts val="1000"/>
              </a:spcBef>
            </a:pPr>
            <a:endParaRPr lang="en-US">
              <a:ea typeface="Calibri"/>
              <a:cs typeface="Calibri"/>
            </a:endParaRPr>
          </a:p>
        </p:txBody>
      </p:sp>
    </p:spTree>
    <p:extLst>
      <p:ext uri="{BB962C8B-B14F-4D97-AF65-F5344CB8AC3E}">
        <p14:creationId xmlns:p14="http://schemas.microsoft.com/office/powerpoint/2010/main" val="3958286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5D46C-B57E-DA35-5E48-4BA82E331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09CC3-6A0F-8FA0-D434-AA6A1FD71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3F37D-1692-D3A2-43D6-7A89D6ED9998}"/>
              </a:ext>
            </a:extLst>
          </p:cNvPr>
          <p:cNvSpPr>
            <a:spLocks noGrp="1"/>
          </p:cNvSpPr>
          <p:nvPr>
            <p:ph type="body" idx="1"/>
          </p:nvPr>
        </p:nvSpPr>
        <p:spPr/>
        <p:txBody>
          <a:bodyPr/>
          <a:lstStyle/>
          <a:p>
            <a:pPr>
              <a:lnSpc>
                <a:spcPct val="90000"/>
              </a:lnSpc>
              <a:spcBef>
                <a:spcPts val="1000"/>
              </a:spcBef>
            </a:pPr>
            <a:r>
              <a:rPr lang="en-US"/>
              <a:t>Our project management methodology approach is structured around proven processes to ensure a smooth and successful UCaaS deployment. </a:t>
            </a:r>
          </a:p>
          <a:p>
            <a:pPr>
              <a:lnSpc>
                <a:spcPct val="90000"/>
              </a:lnSpc>
              <a:spcBef>
                <a:spcPts val="1000"/>
              </a:spcBef>
            </a:pPr>
            <a:r>
              <a:rPr lang="en-US"/>
              <a:t>And since we have extensive experience working with college campuses, we understand that timing, communication, and alignment matter just as much as the technology itself. </a:t>
            </a:r>
            <a:endParaRPr lang="en-US">
              <a:ea typeface="Calibri"/>
              <a:cs typeface="Calibri"/>
            </a:endParaRPr>
          </a:p>
          <a:p>
            <a:pPr>
              <a:lnSpc>
                <a:spcPct val="90000"/>
              </a:lnSpc>
              <a:spcBef>
                <a:spcPts val="1000"/>
              </a:spcBef>
            </a:pPr>
            <a:r>
              <a:rPr lang="en-US"/>
              <a:t>And at each stage through the project, we focus on clear communication, detailed planning, </a:t>
            </a:r>
            <a:r>
              <a:rPr lang="en-US">
                <a:ea typeface="Calibri"/>
                <a:cs typeface="Calibri"/>
              </a:rPr>
              <a:t>paying close attention to critical milestones (*), and collaboration with your team to ensure every decision – supports your campus's goals and timeline.  </a:t>
            </a:r>
          </a:p>
          <a:p>
            <a:pPr>
              <a:lnSpc>
                <a:spcPct val="90000"/>
              </a:lnSpc>
              <a:spcBef>
                <a:spcPts val="1000"/>
              </a:spcBef>
            </a:pPr>
            <a:endParaRPr lang="en-US">
              <a:ea typeface="Calibri"/>
              <a:cs typeface="Calibri"/>
            </a:endParaRPr>
          </a:p>
          <a:p>
            <a:pPr>
              <a:lnSpc>
                <a:spcPct val="90000"/>
              </a:lnSpc>
              <a:spcBef>
                <a:spcPts val="1000"/>
              </a:spcBef>
            </a:pPr>
            <a:endParaRPr lang="en-US">
              <a:ea typeface="Calibri"/>
              <a:cs typeface="Calibri"/>
            </a:endParaRPr>
          </a:p>
        </p:txBody>
      </p:sp>
    </p:spTree>
    <p:extLst>
      <p:ext uri="{BB962C8B-B14F-4D97-AF65-F5344CB8AC3E}">
        <p14:creationId xmlns:p14="http://schemas.microsoft.com/office/powerpoint/2010/main" val="2685118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DA651-6A48-3003-6870-141B19C6E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DE7D7-B929-7344-2719-3DD4CEA0A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77B1C-AE2D-1727-B04B-C07A1D9122ED}"/>
              </a:ext>
            </a:extLst>
          </p:cNvPr>
          <p:cNvSpPr>
            <a:spLocks noGrp="1"/>
          </p:cNvSpPr>
          <p:nvPr>
            <p:ph type="body" idx="1"/>
          </p:nvPr>
        </p:nvSpPr>
        <p:spPr/>
        <p:txBody>
          <a:bodyPr/>
          <a:lstStyle/>
          <a:p>
            <a:pPr>
              <a:lnSpc>
                <a:spcPct val="90000"/>
              </a:lnSpc>
              <a:spcBef>
                <a:spcPts val="1000"/>
              </a:spcBef>
            </a:pPr>
            <a:r>
              <a:rPr lang="en-US"/>
              <a:t>Our project management methodology approach is structured around proven processes to ensure a smooth and successful </a:t>
            </a:r>
            <a:r>
              <a:rPr lang="en-US" err="1"/>
              <a:t>UCaaS</a:t>
            </a:r>
            <a:r>
              <a:rPr lang="en-US"/>
              <a:t> deployment. </a:t>
            </a:r>
          </a:p>
          <a:p>
            <a:pPr>
              <a:lnSpc>
                <a:spcPct val="90000"/>
              </a:lnSpc>
              <a:spcBef>
                <a:spcPts val="1000"/>
              </a:spcBef>
            </a:pPr>
            <a:r>
              <a:rPr lang="en-US"/>
              <a:t>And since we have extensive experience working with college campuses, we understand that timing, communication, and alignment matter just as much as the technology itself. </a:t>
            </a:r>
            <a:endParaRPr lang="en-US">
              <a:ea typeface="Calibri"/>
              <a:cs typeface="Calibri"/>
            </a:endParaRPr>
          </a:p>
          <a:p>
            <a:pPr>
              <a:lnSpc>
                <a:spcPct val="90000"/>
              </a:lnSpc>
              <a:spcBef>
                <a:spcPts val="1000"/>
              </a:spcBef>
            </a:pPr>
            <a:r>
              <a:rPr lang="en-US"/>
              <a:t>And at each stage through the project, we focus on clear communication, detailed planning, </a:t>
            </a:r>
            <a:r>
              <a:rPr lang="en-US">
                <a:ea typeface="Calibri"/>
                <a:cs typeface="Calibri"/>
              </a:rPr>
              <a:t>paying close attention to critical milestones (*), and collaboration with your team to ensure every decision – supports your campus's goals and timeline.  </a:t>
            </a:r>
          </a:p>
          <a:p>
            <a:pPr>
              <a:lnSpc>
                <a:spcPct val="90000"/>
              </a:lnSpc>
              <a:spcBef>
                <a:spcPts val="1000"/>
              </a:spcBef>
            </a:pPr>
            <a:endParaRPr lang="en-US">
              <a:ea typeface="Calibri"/>
              <a:cs typeface="Calibri"/>
            </a:endParaRPr>
          </a:p>
          <a:p>
            <a:pPr>
              <a:lnSpc>
                <a:spcPct val="90000"/>
              </a:lnSpc>
              <a:spcBef>
                <a:spcPts val="1000"/>
              </a:spcBef>
            </a:pPr>
            <a:endParaRPr lang="en-US">
              <a:ea typeface="Calibri"/>
              <a:cs typeface="Calibri"/>
            </a:endParaRPr>
          </a:p>
        </p:txBody>
      </p:sp>
    </p:spTree>
    <p:extLst>
      <p:ext uri="{BB962C8B-B14F-4D97-AF65-F5344CB8AC3E}">
        <p14:creationId xmlns:p14="http://schemas.microsoft.com/office/powerpoint/2010/main" val="2851150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EE185-EA23-F55B-3427-CE2C13C0E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CF841-2379-8415-E1ED-E2EC512126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F53C1-EC21-50B9-B862-D13CD7C7A878}"/>
              </a:ext>
            </a:extLst>
          </p:cNvPr>
          <p:cNvSpPr>
            <a:spLocks noGrp="1"/>
          </p:cNvSpPr>
          <p:nvPr>
            <p:ph type="body" idx="1"/>
          </p:nvPr>
        </p:nvSpPr>
        <p:spPr/>
        <p:txBody>
          <a:bodyPr/>
          <a:lstStyle/>
          <a:p>
            <a:pPr>
              <a:lnSpc>
                <a:spcPct val="90000"/>
              </a:lnSpc>
              <a:spcBef>
                <a:spcPts val="1000"/>
              </a:spcBef>
            </a:pPr>
            <a:r>
              <a:rPr lang="en-US"/>
              <a:t>Our project management methodology approach is structured around proven processes to ensure a smooth and successful </a:t>
            </a:r>
            <a:r>
              <a:rPr lang="en-US" err="1"/>
              <a:t>UCaaS</a:t>
            </a:r>
            <a:r>
              <a:rPr lang="en-US"/>
              <a:t> deployment. </a:t>
            </a:r>
          </a:p>
          <a:p>
            <a:pPr>
              <a:lnSpc>
                <a:spcPct val="90000"/>
              </a:lnSpc>
              <a:spcBef>
                <a:spcPts val="1000"/>
              </a:spcBef>
            </a:pPr>
            <a:r>
              <a:rPr lang="en-US"/>
              <a:t>And since we have extensive experience working with college campuses, we understand that timing, communication, and alignment matter just as much as the technology itself. </a:t>
            </a:r>
            <a:endParaRPr lang="en-US">
              <a:ea typeface="Calibri"/>
              <a:cs typeface="Calibri"/>
            </a:endParaRPr>
          </a:p>
          <a:p>
            <a:pPr>
              <a:lnSpc>
                <a:spcPct val="90000"/>
              </a:lnSpc>
              <a:spcBef>
                <a:spcPts val="1000"/>
              </a:spcBef>
            </a:pPr>
            <a:r>
              <a:rPr lang="en-US"/>
              <a:t>And at each stage through the project, we focus on clear communication, detailed planning, </a:t>
            </a:r>
            <a:r>
              <a:rPr lang="en-US">
                <a:ea typeface="Calibri"/>
                <a:cs typeface="Calibri"/>
              </a:rPr>
              <a:t>paying close attention to critical milestones (*), and collaboration with your team to ensure every decision – supports your campus's goals and timeline.  </a:t>
            </a:r>
          </a:p>
          <a:p>
            <a:pPr>
              <a:lnSpc>
                <a:spcPct val="90000"/>
              </a:lnSpc>
              <a:spcBef>
                <a:spcPts val="1000"/>
              </a:spcBef>
            </a:pPr>
            <a:endParaRPr lang="en-US">
              <a:ea typeface="Calibri"/>
              <a:cs typeface="Calibri"/>
            </a:endParaRPr>
          </a:p>
          <a:p>
            <a:pPr>
              <a:lnSpc>
                <a:spcPct val="90000"/>
              </a:lnSpc>
              <a:spcBef>
                <a:spcPts val="1000"/>
              </a:spcBef>
            </a:pPr>
            <a:endParaRPr lang="en-US">
              <a:ea typeface="Calibri"/>
              <a:cs typeface="Calibri"/>
            </a:endParaRPr>
          </a:p>
        </p:txBody>
      </p:sp>
    </p:spTree>
    <p:extLst>
      <p:ext uri="{BB962C8B-B14F-4D97-AF65-F5344CB8AC3E}">
        <p14:creationId xmlns:p14="http://schemas.microsoft.com/office/powerpoint/2010/main" val="1323251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B4F51-1F4F-12B0-2BE2-90888A19D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47615-9761-D3FE-4500-14DA43302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F08FCE-C294-45B1-27F4-66FA07E77376}"/>
              </a:ext>
            </a:extLst>
          </p:cNvPr>
          <p:cNvSpPr>
            <a:spLocks noGrp="1"/>
          </p:cNvSpPr>
          <p:nvPr>
            <p:ph type="body" idx="1"/>
          </p:nvPr>
        </p:nvSpPr>
        <p:spPr/>
        <p:txBody>
          <a:bodyPr/>
          <a:lstStyle/>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Structured 5-Phase Framework</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Discovery &amp; Strategic Planning</a:t>
            </a: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Architecture Design &amp; Hybrid Build</a:t>
            </a: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Pilot Migration</a:t>
            </a: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Structured Migration Waves</a:t>
            </a: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Legacy Decommission &amp; Optimization</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Each phase includes validation gates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Each phase reduces risk before scaling</a:t>
            </a:r>
          </a:p>
          <a:p>
            <a:pPr>
              <a:lnSpc>
                <a:spcPct val="90000"/>
              </a:lnSpc>
              <a:spcBef>
                <a:spcPts val="1000"/>
              </a:spcBef>
            </a:pPr>
            <a:endParaRPr lang="en-US">
              <a:ea typeface="Calibri"/>
              <a:cs typeface="Calibri"/>
            </a:endParaRPr>
          </a:p>
          <a:p>
            <a:pPr>
              <a:lnSpc>
                <a:spcPct val="90000"/>
              </a:lnSpc>
              <a:spcBef>
                <a:spcPts val="1000"/>
              </a:spcBef>
            </a:pPr>
            <a:endParaRPr lang="en-US">
              <a:ea typeface="Calibri"/>
              <a:cs typeface="Calibri"/>
            </a:endParaRPr>
          </a:p>
        </p:txBody>
      </p:sp>
    </p:spTree>
    <p:extLst>
      <p:ext uri="{BB962C8B-B14F-4D97-AF65-F5344CB8AC3E}">
        <p14:creationId xmlns:p14="http://schemas.microsoft.com/office/powerpoint/2010/main" val="3710820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A6C53-E0C3-0CAB-F57C-DE9AA9C21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5F3F3-13CF-BD4D-DAF9-6EDC56E1B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2F511-CEFE-C437-DFCD-1E820E83BF6A}"/>
              </a:ext>
            </a:extLst>
          </p:cNvPr>
          <p:cNvSpPr>
            <a:spLocks noGrp="1"/>
          </p:cNvSpPr>
          <p:nvPr>
            <p:ph type="body" idx="1"/>
          </p:nvPr>
        </p:nvSpPr>
        <p:spPr/>
        <p:txBody>
          <a:bodyPr/>
          <a:lstStyle/>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Structured 5-Phase Framework</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Discovery &amp; Strategic Planning</a:t>
            </a: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Architecture Design &amp; Hybrid Build</a:t>
            </a: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Pilot Migration</a:t>
            </a: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Structured Migration Waves</a:t>
            </a: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Legacy Decommission &amp; Optimization</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Each phase includes validation gates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Each phase reduces risk before scaling</a:t>
            </a:r>
          </a:p>
          <a:p>
            <a:pPr>
              <a:lnSpc>
                <a:spcPct val="90000"/>
              </a:lnSpc>
              <a:spcBef>
                <a:spcPts val="1000"/>
              </a:spcBef>
            </a:pPr>
            <a:endParaRPr lang="en-US">
              <a:ea typeface="Calibri"/>
              <a:cs typeface="Calibri"/>
            </a:endParaRPr>
          </a:p>
          <a:p>
            <a:pPr>
              <a:lnSpc>
                <a:spcPct val="90000"/>
              </a:lnSpc>
              <a:spcBef>
                <a:spcPts val="1000"/>
              </a:spcBef>
            </a:pPr>
            <a:endParaRPr lang="en-US">
              <a:ea typeface="Calibri"/>
              <a:cs typeface="Calibri"/>
            </a:endParaRPr>
          </a:p>
        </p:txBody>
      </p:sp>
    </p:spTree>
    <p:extLst>
      <p:ext uri="{BB962C8B-B14F-4D97-AF65-F5344CB8AC3E}">
        <p14:creationId xmlns:p14="http://schemas.microsoft.com/office/powerpoint/2010/main" val="3343442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374E7-3F7D-0B7C-DD89-13AE4B8B3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28E0B-4ACD-7F13-17B4-07BBAED91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A95A6-69DB-7711-BB22-AD0A5A2ECE3F}"/>
              </a:ext>
            </a:extLst>
          </p:cNvPr>
          <p:cNvSpPr>
            <a:spLocks noGrp="1"/>
          </p:cNvSpPr>
          <p:nvPr>
            <p:ph type="body" idx="1"/>
          </p:nvPr>
        </p:nvSpPr>
        <p:spPr/>
        <p:txBody>
          <a:bodyPr/>
          <a:lstStyle/>
          <a:p>
            <a:pPr marL="0" marR="0">
              <a:lnSpc>
                <a:spcPct val="115000"/>
              </a:lnSpc>
              <a:spcAft>
                <a:spcPts val="800"/>
              </a:spcAft>
              <a:buNone/>
            </a:pPr>
            <a:r>
              <a:rPr lang="en-US" sz="1200" b="1" kern="100">
                <a:effectLst/>
                <a:latin typeface="Aptos" panose="020B0004020202020204" pitchFamily="34" charset="0"/>
                <a:ea typeface="Aptos" panose="020B0004020202020204" pitchFamily="34" charset="0"/>
                <a:cs typeface="Times New Roman" panose="02020603050405020304" pitchFamily="18" charset="0"/>
              </a:rPr>
              <a:t>Structured 5-Phase Framework</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Discovery &amp; Strategic Planning</a:t>
            </a: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Architecture Design &amp; Hybrid Build</a:t>
            </a: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Pilot Migration</a:t>
            </a: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Structured Migration Waves</a:t>
            </a:r>
          </a:p>
          <a:p>
            <a:pPr marL="342900" marR="0" lvl="0" indent="-342900">
              <a:lnSpc>
                <a:spcPct val="115000"/>
              </a:lnSpc>
              <a:spcAft>
                <a:spcPts val="800"/>
              </a:spcAft>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Legacy Decommission &amp; Optimization</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Each phase includes validation gates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Each phase reduces risk before scaling</a:t>
            </a:r>
          </a:p>
          <a:p>
            <a:pPr>
              <a:lnSpc>
                <a:spcPct val="90000"/>
              </a:lnSpc>
              <a:spcBef>
                <a:spcPts val="1000"/>
              </a:spcBef>
            </a:pPr>
            <a:endParaRPr lang="en-US">
              <a:ea typeface="Calibri"/>
              <a:cs typeface="Calibri"/>
            </a:endParaRPr>
          </a:p>
          <a:p>
            <a:pPr>
              <a:lnSpc>
                <a:spcPct val="90000"/>
              </a:lnSpc>
              <a:spcBef>
                <a:spcPts val="1000"/>
              </a:spcBef>
            </a:pPr>
            <a:endParaRPr lang="en-US">
              <a:ea typeface="Calibri"/>
              <a:cs typeface="Calibri"/>
            </a:endParaRPr>
          </a:p>
        </p:txBody>
      </p:sp>
    </p:spTree>
    <p:extLst>
      <p:ext uri="{BB962C8B-B14F-4D97-AF65-F5344CB8AC3E}">
        <p14:creationId xmlns:p14="http://schemas.microsoft.com/office/powerpoint/2010/main" val="666515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4F4DB-5D80-2EDF-1266-431423E2E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4D996-24F9-4990-B535-C48DC1FB8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B99839-ADE2-E40C-8B9F-0119495F5751}"/>
              </a:ext>
            </a:extLst>
          </p:cNvPr>
          <p:cNvSpPr>
            <a:spLocks noGrp="1"/>
          </p:cNvSpPr>
          <p:nvPr>
            <p:ph type="body" idx="1"/>
          </p:nvPr>
        </p:nvSpPr>
        <p:spPr/>
        <p:txBody>
          <a:bodyPr/>
          <a:lstStyle/>
          <a:p>
            <a:r>
              <a:rPr lang="en-US">
                <a:ea typeface="Calibri"/>
                <a:cs typeface="Calibri"/>
              </a:rPr>
              <a:t>At Packet Fusion we have implemented a change control process following PMI's methodology.  </a:t>
            </a:r>
          </a:p>
          <a:p>
            <a:endParaRPr lang="en-US"/>
          </a:p>
          <a:p>
            <a:pPr marL="285750" indent="-285750">
              <a:buFont typeface="Wingdings" panose="05000000000000000000" pitchFamily="2" charset="2"/>
              <a:buChar char="§"/>
            </a:pPr>
            <a:r>
              <a:rPr lang="en-US"/>
              <a:t>As part of initial CO (Change Order) Packet Fusion will identify the following:</a:t>
            </a:r>
            <a:endParaRPr lang="en-US">
              <a:ea typeface="Calibri"/>
              <a:cs typeface="Calibri"/>
            </a:endParaRPr>
          </a:p>
          <a:p>
            <a:pPr marL="742950" lvl="1" indent="-285750">
              <a:buFont typeface="Wingdings" panose="05000000000000000000" pitchFamily="2" charset="2"/>
              <a:buChar char="§"/>
            </a:pPr>
            <a:r>
              <a:rPr lang="en-US">
                <a:ea typeface="Calibri"/>
                <a:cs typeface="Calibri"/>
              </a:rPr>
              <a:t>CO request Identification – project stakeholders can propose a change request, and Packet Fusions PM will document the project change.</a:t>
            </a:r>
            <a:endParaRPr lang="en-US"/>
          </a:p>
          <a:p>
            <a:pPr marL="742950" lvl="1" indent="-285750">
              <a:buFont typeface="Wingdings" panose="05000000000000000000" pitchFamily="2" charset="2"/>
              <a:buChar char="§"/>
            </a:pPr>
            <a:r>
              <a:rPr lang="en-US"/>
              <a:t>Impact Analysis and Summary – the project team analyzes the proposed change to assess its potential impact on project scope, schedule, cost, and other relevant areas.</a:t>
            </a:r>
            <a:endParaRPr lang="en-US">
              <a:ea typeface="Calibri"/>
              <a:cs typeface="Calibri"/>
            </a:endParaRPr>
          </a:p>
          <a:p>
            <a:pPr marL="742950" lvl="1" indent="-285750">
              <a:buFont typeface="Wingdings" panose="05000000000000000000" pitchFamily="2" charset="2"/>
              <a:buChar char="§"/>
            </a:pPr>
            <a:r>
              <a:rPr lang="en-US">
                <a:ea typeface="Calibri"/>
                <a:cs typeface="Calibri"/>
              </a:rPr>
              <a:t>Implement CO - The approved change is incorporated into the project plan, schedule, and other relevant documentation.</a:t>
            </a:r>
          </a:p>
          <a:p>
            <a:pPr marL="742950" lvl="1" indent="-285750">
              <a:buFont typeface="Wingdings" panose="05000000000000000000" pitchFamily="2" charset="2"/>
              <a:buChar char="§"/>
            </a:pPr>
            <a:r>
              <a:rPr lang="en-US">
                <a:ea typeface="Calibri"/>
                <a:cs typeface="Calibri"/>
              </a:rPr>
              <a:t>Test &amp; Validation – Once implemented the project team will test and validate request with appropriate users.</a:t>
            </a:r>
          </a:p>
          <a:p>
            <a:pPr marL="742950" lvl="1" indent="-285750">
              <a:buFont typeface="Wingdings" panose="05000000000000000000" pitchFamily="2" charset="2"/>
              <a:buChar char="§"/>
            </a:pPr>
            <a:r>
              <a:rPr lang="en-US">
                <a:ea typeface="Calibri"/>
                <a:cs typeface="Calibri"/>
              </a:rPr>
              <a:t>Documentation - All change requests, their evaluation, approvals, and testing output are documented within the projects SharePoint.</a:t>
            </a:r>
          </a:p>
          <a:p>
            <a:endParaRPr lang="en-US">
              <a:ea typeface="Calibri"/>
              <a:cs typeface="Calibri"/>
            </a:endParaRPr>
          </a:p>
        </p:txBody>
      </p:sp>
    </p:spTree>
    <p:extLst>
      <p:ext uri="{BB962C8B-B14F-4D97-AF65-F5344CB8AC3E}">
        <p14:creationId xmlns:p14="http://schemas.microsoft.com/office/powerpoint/2010/main" val="4131319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1000"/>
              </a:spcBef>
            </a:pPr>
            <a:r>
              <a:rPr lang="en-US">
                <a:ea typeface="Calibri" panose="020F0502020204030204"/>
                <a:cs typeface="Calibri" panose="020F0502020204030204"/>
              </a:rPr>
              <a:t>As previously mentioned, we have built site surveys and assessments into an initial phase unto itself, this allows for efficient and accelerated completion. </a:t>
            </a:r>
          </a:p>
          <a:p>
            <a:pPr lvl="1">
              <a:lnSpc>
                <a:spcPct val="90000"/>
              </a:lnSpc>
              <a:spcBef>
                <a:spcPts val="1000"/>
              </a:spcBef>
            </a:pPr>
            <a:endParaRPr lang="en-US">
              <a:ea typeface="Calibri" panose="020F0502020204030204"/>
              <a:cs typeface="Calibri" panose="020F0502020204030204"/>
            </a:endParaRPr>
          </a:p>
          <a:p>
            <a:pPr lvl="1">
              <a:lnSpc>
                <a:spcPct val="90000"/>
              </a:lnSpc>
              <a:spcBef>
                <a:spcPts val="1000"/>
              </a:spcBef>
            </a:pPr>
            <a:r>
              <a:rPr lang="en-US">
                <a:ea typeface="Calibri" panose="020F0502020204030204"/>
                <a:cs typeface="Calibri" panose="020F0502020204030204"/>
              </a:rPr>
              <a:t>The overall effort will have three dedicated teams focused on the following:</a:t>
            </a:r>
          </a:p>
          <a:p>
            <a:pPr lvl="1">
              <a:lnSpc>
                <a:spcPct val="90000"/>
              </a:lnSpc>
              <a:spcBef>
                <a:spcPts val="1000"/>
              </a:spcBef>
            </a:pPr>
            <a:endParaRPr lang="en-US">
              <a:ea typeface="Calibri" panose="020F0502020204030204"/>
              <a:cs typeface="Calibri" panose="020F0502020204030204"/>
            </a:endParaRPr>
          </a:p>
          <a:p>
            <a:pPr marL="685800" lvl="1" indent="-228600">
              <a:lnSpc>
                <a:spcPct val="90000"/>
              </a:lnSpc>
              <a:spcBef>
                <a:spcPts val="1000"/>
              </a:spcBef>
              <a:buAutoNum type="arabicPeriod"/>
            </a:pPr>
            <a:r>
              <a:rPr lang="en-US">
                <a:ea typeface="Calibri" panose="020F0502020204030204"/>
                <a:cs typeface="Calibri" panose="020F0502020204030204"/>
              </a:rPr>
              <a:t>Site Surveys which include; Tone &amp; Tag, Auditing existing Analog connections, documenting end point locations, jack usage, demarcation points.</a:t>
            </a:r>
          </a:p>
          <a:p>
            <a:pPr marL="685800" lvl="1" indent="-228600">
              <a:lnSpc>
                <a:spcPct val="90000"/>
              </a:lnSpc>
              <a:spcBef>
                <a:spcPts val="1000"/>
              </a:spcBef>
              <a:buAutoNum type="arabicPeriod"/>
            </a:pPr>
            <a:r>
              <a:rPr lang="en-US">
                <a:ea typeface="Calibri" panose="020F0502020204030204"/>
                <a:cs typeface="Calibri" panose="020F0502020204030204"/>
              </a:rPr>
              <a:t>Wi-Fi Assessment which includes; heatmap assessment of signal strength and roaming performance along with identifying dead zones or oversaturated APs.</a:t>
            </a:r>
          </a:p>
          <a:p>
            <a:pPr marL="685800" lvl="1" indent="-228600">
              <a:lnSpc>
                <a:spcPct val="90000"/>
              </a:lnSpc>
              <a:spcBef>
                <a:spcPts val="1000"/>
              </a:spcBef>
              <a:buAutoNum type="arabicPeriod"/>
            </a:pPr>
            <a:r>
              <a:rPr lang="en-US">
                <a:ea typeface="Calibri" panose="020F0502020204030204"/>
                <a:cs typeface="Calibri" panose="020F0502020204030204"/>
              </a:rPr>
              <a:t>VoIP Assessment which includes; validation of LAN switch configuration, VLAN's, QoS, and POE.  Access circuit detail (bandwidth, jitter, latency, etc.  Review firewall and security appliances for SIP and Media flow.  Lastly identify any legacy issues or hardware upgrade recommendations.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 To support the district in adopting the new  Zoom platform, we offer four flexible training options: On Site, Virtual, Train the Trainer, Self Paced. </a:t>
            </a:r>
          </a:p>
          <a:p>
            <a:pPr marL="228600" indent="-228600">
              <a:buAutoNum type="arabicPeriod"/>
            </a:pPr>
            <a:endParaRPr lang="en-US"/>
          </a:p>
          <a:p>
            <a:pPr marL="228600" indent="-228600">
              <a:buAutoNum type="arabicPeriod"/>
            </a:pPr>
            <a:r>
              <a:rPr lang="en-US"/>
              <a:t>We have outlined aspects of type of training session for you review.</a:t>
            </a:r>
          </a:p>
          <a:p>
            <a:endParaRPr lang="en-US">
              <a:ea typeface="Calibri"/>
              <a:cs typeface="Calibri"/>
            </a:endParaRPr>
          </a:p>
        </p:txBody>
      </p:sp>
    </p:spTree>
    <p:extLst>
      <p:ext uri="{BB962C8B-B14F-4D97-AF65-F5344CB8AC3E}">
        <p14:creationId xmlns:p14="http://schemas.microsoft.com/office/powerpoint/2010/main" val="2377211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0E55F-41AF-2C0C-715F-DFED943AE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A2E520-68A9-6000-AC7B-7F2B689EE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20FEC1-95A5-4D34-F044-B12668244F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2E8876-5DBE-EB37-9A3B-8A78BC5CDB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1BA25-45AC-0C48-96BD-5DDCEEC5A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903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versation Flow">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371D9-AE4A-71BA-52BF-8A89BE431108}"/>
              </a:ext>
            </a:extLst>
          </p:cNvPr>
          <p:cNvSpPr>
            <a:spLocks noGrp="1"/>
          </p:cNvSpPr>
          <p:nvPr>
            <p:ph idx="1"/>
          </p:nvPr>
        </p:nvSpPr>
        <p:spPr>
          <a:xfrm>
            <a:off x="6547448" y="1544128"/>
            <a:ext cx="5358243" cy="5017862"/>
          </a:xfrm>
        </p:spPr>
        <p:txBody>
          <a:bodyPr/>
          <a:lstStyle>
            <a:lvl2pPr>
              <a:defRPr>
                <a:solidFill>
                  <a:srgbClr val="63C1EA"/>
                </a:solidFill>
              </a:defRPr>
            </a:lvl2pPr>
            <a:lvl4pPr>
              <a:defRPr>
                <a:solidFill>
                  <a:srgbClr val="63C1EA"/>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80DCE3AB-3E51-FD9F-D71A-6A261FC32B09}"/>
              </a:ext>
            </a:extLst>
          </p:cNvPr>
          <p:cNvSpPr>
            <a:spLocks noGrp="1"/>
          </p:cNvSpPr>
          <p:nvPr>
            <p:ph type="title" hasCustomPrompt="1"/>
          </p:nvPr>
        </p:nvSpPr>
        <p:spPr>
          <a:xfrm>
            <a:off x="413563" y="399527"/>
            <a:ext cx="5760075" cy="907863"/>
          </a:xfrm>
          <a:prstGeom prst="rect">
            <a:avLst/>
          </a:prstGeom>
        </p:spPr>
        <p:txBody>
          <a:bodyPr anchor="ctr">
            <a:normAutofit/>
          </a:bodyPr>
          <a:lstStyle>
            <a:lvl1pPr>
              <a:defRPr/>
            </a:lvl1pPr>
          </a:lstStyle>
          <a:p>
            <a:r>
              <a:rPr lang="en-US" b="0">
                <a:solidFill>
                  <a:srgbClr val="17C662"/>
                </a:solidFill>
              </a:rPr>
              <a:t>Conversation Flow</a:t>
            </a:r>
            <a:endParaRPr lang="en-US" b="0">
              <a:solidFill>
                <a:srgbClr val="003B5C"/>
              </a:solidFill>
            </a:endParaRPr>
          </a:p>
        </p:txBody>
      </p:sp>
      <p:pic>
        <p:nvPicPr>
          <p:cNvPr id="6" name="Picture 5">
            <a:extLst>
              <a:ext uri="{FF2B5EF4-FFF2-40B4-BE49-F238E27FC236}">
                <a16:creationId xmlns:a16="http://schemas.microsoft.com/office/drawing/2014/main" id="{00699970-7EB2-C39B-9B3B-3E2F6759C8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4010" y="2815478"/>
            <a:ext cx="4152836" cy="3490881"/>
          </a:xfrm>
          <a:prstGeom prst="rect">
            <a:avLst/>
          </a:prstGeom>
        </p:spPr>
      </p:pic>
      <p:sp>
        <p:nvSpPr>
          <p:cNvPr id="7" name="Rectangle 6">
            <a:extLst>
              <a:ext uri="{FF2B5EF4-FFF2-40B4-BE49-F238E27FC236}">
                <a16:creationId xmlns:a16="http://schemas.microsoft.com/office/drawing/2014/main" id="{C79E907D-CD88-18D3-6BF3-03E3CCED5F40}"/>
              </a:ext>
            </a:extLst>
          </p:cNvPr>
          <p:cNvSpPr/>
          <p:nvPr/>
        </p:nvSpPr>
        <p:spPr>
          <a:xfrm>
            <a:off x="955584" y="2024033"/>
            <a:ext cx="4516191" cy="349088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68028637"/>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in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18227" y="1318113"/>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Two colleagues planning on board with sticky notes">
            <a:extLst>
              <a:ext uri="{FF2B5EF4-FFF2-40B4-BE49-F238E27FC236}">
                <a16:creationId xmlns:a16="http://schemas.microsoft.com/office/drawing/2014/main" id="{D16DFD09-812D-1F38-880F-910FD8B3C6E7}"/>
              </a:ext>
            </a:extLst>
          </p:cNvPr>
          <p:cNvPicPr>
            <a:picLocks noChangeAspect="1"/>
          </p:cNvPicPr>
          <p:nvPr/>
        </p:nvPicPr>
        <p:blipFill>
          <a:blip r:embed="rId2">
            <a:extLst>
              <a:ext uri="{28A0092B-C50C-407E-A947-70E740481C1C}">
                <a14:useLocalDpi xmlns:a14="http://schemas.microsoft.com/office/drawing/2010/main" val="0"/>
              </a:ext>
            </a:extLst>
          </a:blip>
          <a:srcRect l="27183" r="31065"/>
          <a:stretch/>
        </p:blipFill>
        <p:spPr>
          <a:xfrm>
            <a:off x="8330306" y="1561258"/>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8739626" y="1223961"/>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097239367"/>
      </p:ext>
    </p:extLst>
  </p:cSld>
  <p:clrMapOvr>
    <a:masterClrMapping/>
  </p:clrMapOvr>
  <p:hf hdr="0"/>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8988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E039-7D67-0DE3-4BE3-6CC86AB31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8D3491-5121-EFEB-48C0-94440C8B85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D0487B-A7DA-BB9F-9EA0-88C6BCAC9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436343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04AD-D73E-D1AD-60D9-4E0C5EEA6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8119C0-794D-63BE-F0D0-260ECCB0E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A7F1A4-7446-064D-69C0-BBF5A276E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125927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0AAA-9783-50D4-5C2D-231BACE561DC}"/>
              </a:ext>
            </a:extLst>
          </p:cNvPr>
          <p:cNvSpPr>
            <a:spLocks noGrp="1"/>
          </p:cNvSpPr>
          <p:nvPr>
            <p:ph type="title"/>
          </p:nvPr>
        </p:nvSpPr>
        <p:spPr>
          <a:xfrm>
            <a:off x="831850" y="1"/>
            <a:ext cx="10515600" cy="6858000"/>
          </a:xfrm>
        </p:spPr>
        <p:txBody>
          <a:bodyPr anchor="ctr">
            <a:noAutofit/>
          </a:bodyPr>
          <a:lstStyle>
            <a:lvl1pPr>
              <a:defRPr sz="8000"/>
            </a:lvl1pPr>
          </a:lstStyle>
          <a:p>
            <a:r>
              <a:rPr lang="en-US"/>
              <a:t>Click to edit Master</a:t>
            </a:r>
          </a:p>
        </p:txBody>
      </p:sp>
    </p:spTree>
    <p:extLst>
      <p:ext uri="{BB962C8B-B14F-4D97-AF65-F5344CB8AC3E}">
        <p14:creationId xmlns:p14="http://schemas.microsoft.com/office/powerpoint/2010/main" val="6465457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F39E-1C8A-3DA2-F6B7-7F62E1DE10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D118C-3010-CC5B-3751-A22D364C38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3968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682D-FE41-31F0-CE2C-84F0F3E3D264}"/>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a:t>
            </a:r>
          </a:p>
        </p:txBody>
      </p:sp>
      <p:sp>
        <p:nvSpPr>
          <p:cNvPr id="3" name="Subtitle 2">
            <a:extLst>
              <a:ext uri="{FF2B5EF4-FFF2-40B4-BE49-F238E27FC236}">
                <a16:creationId xmlns:a16="http://schemas.microsoft.com/office/drawing/2014/main" id="{019441C4-802C-0C2F-B25D-A586C97A0BCB}"/>
              </a:ext>
            </a:extLst>
          </p:cNvPr>
          <p:cNvSpPr>
            <a:spLocks noGrp="1"/>
          </p:cNvSpPr>
          <p:nvPr>
            <p:ph type="subTitle" idx="1"/>
          </p:nvPr>
        </p:nvSpPr>
        <p:spPr>
          <a:xfrm>
            <a:off x="1524000" y="3602038"/>
            <a:ext cx="9144000" cy="1655762"/>
          </a:xfrm>
        </p:spPr>
        <p:txBody>
          <a:bodyPr/>
          <a:lstStyle>
            <a:lvl1pPr marL="0" indent="0" algn="ctr">
              <a:buNone/>
              <a:defRPr sz="3200">
                <a:solidFill>
                  <a:srgbClr val="17C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280673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854B-611B-5EDC-A4BA-6077D030D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BFE015-9FB2-2FF2-19FC-4330D3BB1D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1D50-8A87-1F96-FAA4-A3A156663F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3071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9BCD47-E105-A709-4B58-F5D86704F9E4}"/>
              </a:ext>
            </a:extLst>
          </p:cNvPr>
          <p:cNvSpPr>
            <a:spLocks noGrp="1"/>
          </p:cNvSpPr>
          <p:nvPr>
            <p:ph type="body" idx="1"/>
          </p:nvPr>
        </p:nvSpPr>
        <p:spPr>
          <a:xfrm>
            <a:off x="839788" y="1681163"/>
            <a:ext cx="5157787" cy="823912"/>
          </a:xfrm>
        </p:spPr>
        <p:txBody>
          <a:bodyPr anchor="b">
            <a:normAutofit/>
          </a:bodyPr>
          <a:lstStyle>
            <a:lvl1pPr marL="0" indent="0" algn="ctr">
              <a:buNone/>
              <a:defRPr sz="3200" b="0">
                <a:solidFill>
                  <a:srgbClr val="63C1EA"/>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34D76-5430-E48F-DD8E-7E27D9684F67}"/>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C392B8-A1EB-85C1-E3E1-449885CB824D}"/>
              </a:ext>
            </a:extLst>
          </p:cNvPr>
          <p:cNvSpPr>
            <a:spLocks noGrp="1"/>
          </p:cNvSpPr>
          <p:nvPr>
            <p:ph type="body" sz="quarter" idx="3"/>
          </p:nvPr>
        </p:nvSpPr>
        <p:spPr>
          <a:xfrm>
            <a:off x="6172200" y="1681163"/>
            <a:ext cx="5183188" cy="823912"/>
          </a:xfrm>
        </p:spPr>
        <p:txBody>
          <a:bodyPr anchor="b">
            <a:normAutofit/>
          </a:bodyPr>
          <a:lstStyle>
            <a:lvl1pPr marL="0" indent="0" algn="ctr">
              <a:buNone/>
              <a:defRPr sz="3200" b="0">
                <a:solidFill>
                  <a:srgbClr val="63C1EA"/>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E92188-69A8-DA0C-C511-DB503538E181}"/>
              </a:ext>
            </a:extLst>
          </p:cNvPr>
          <p:cNvSpPr>
            <a:spLocks noGrp="1"/>
          </p:cNvSpPr>
          <p:nvPr>
            <p:ph sz="quarter" idx="4"/>
          </p:nvPr>
        </p:nvSpPr>
        <p:spPr>
          <a:xfrm>
            <a:off x="6172200" y="2505075"/>
            <a:ext cx="5183188"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7E431EA-C78A-0804-C81F-C4398CA0AB34}"/>
              </a:ext>
            </a:extLst>
          </p:cNvPr>
          <p:cNvSpPr>
            <a:spLocks noGrp="1"/>
          </p:cNvSpPr>
          <p:nvPr>
            <p:ph type="title"/>
          </p:nvPr>
        </p:nvSpPr>
        <p:spPr>
          <a:xfrm>
            <a:off x="225287" y="365126"/>
            <a:ext cx="11128513" cy="966718"/>
          </a:xfrm>
        </p:spPr>
        <p:txBody>
          <a:bodyPr/>
          <a:lstStyle/>
          <a:p>
            <a:r>
              <a:rPr lang="en-US"/>
              <a:t>Click to edit Master title style</a:t>
            </a:r>
          </a:p>
        </p:txBody>
      </p:sp>
    </p:spTree>
    <p:extLst>
      <p:ext uri="{BB962C8B-B14F-4D97-AF65-F5344CB8AC3E}">
        <p14:creationId xmlns:p14="http://schemas.microsoft.com/office/powerpoint/2010/main" val="26065704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0E59-437E-0DD9-C09A-8D6305E167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83656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81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Thin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18227" y="1318113"/>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Business team brainstorming">
            <a:extLst>
              <a:ext uri="{FF2B5EF4-FFF2-40B4-BE49-F238E27FC236}">
                <a16:creationId xmlns:a16="http://schemas.microsoft.com/office/drawing/2014/main" id="{D16DFD09-812D-1F38-880F-910FD8B3C6E7}"/>
              </a:ext>
            </a:extLst>
          </p:cNvPr>
          <p:cNvPicPr>
            <a:picLocks noChangeAspect="1"/>
          </p:cNvPicPr>
          <p:nvPr/>
        </p:nvPicPr>
        <p:blipFill>
          <a:blip r:embed="rId2">
            <a:extLst>
              <a:ext uri="{28A0092B-C50C-407E-A947-70E740481C1C}">
                <a14:useLocalDpi xmlns:a14="http://schemas.microsoft.com/office/drawing/2010/main" val="0"/>
              </a:ext>
            </a:extLst>
          </a:blip>
          <a:srcRect l="29134" r="29134"/>
          <a:stretch/>
        </p:blipFill>
        <p:spPr>
          <a:xfrm>
            <a:off x="8330306" y="1561258"/>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8739626" y="1223961"/>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68636284"/>
      </p:ext>
    </p:extLst>
  </p:cSld>
  <p:clrMapOvr>
    <a:masterClrMapping/>
  </p:clrMapOvr>
  <p:hf hdr="0"/>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E039-7D67-0DE3-4BE3-6CC86AB31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8D3491-5121-EFEB-48C0-94440C8B85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D0487B-A7DA-BB9F-9EA0-88C6BCAC9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17776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04AD-D73E-D1AD-60D9-4E0C5EEA6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8119C0-794D-63BE-F0D0-260ECCB0E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A7F1A4-7446-064D-69C0-BBF5A276E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781446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0AAA-9783-50D4-5C2D-231BACE561DC}"/>
              </a:ext>
            </a:extLst>
          </p:cNvPr>
          <p:cNvSpPr>
            <a:spLocks noGrp="1"/>
          </p:cNvSpPr>
          <p:nvPr>
            <p:ph type="title"/>
          </p:nvPr>
        </p:nvSpPr>
        <p:spPr>
          <a:xfrm>
            <a:off x="831850" y="1"/>
            <a:ext cx="10515600" cy="6858000"/>
          </a:xfrm>
        </p:spPr>
        <p:txBody>
          <a:bodyPr anchor="ctr">
            <a:noAutofit/>
          </a:bodyPr>
          <a:lstStyle>
            <a:lvl1pPr>
              <a:defRPr sz="8000"/>
            </a:lvl1pPr>
          </a:lstStyle>
          <a:p>
            <a:r>
              <a:rPr lang="en-US"/>
              <a:t>Click to edit Master</a:t>
            </a:r>
          </a:p>
        </p:txBody>
      </p:sp>
    </p:spTree>
    <p:extLst>
      <p:ext uri="{BB962C8B-B14F-4D97-AF65-F5344CB8AC3E}">
        <p14:creationId xmlns:p14="http://schemas.microsoft.com/office/powerpoint/2010/main" val="23552625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F39E-1C8A-3DA2-F6B7-7F62E1DE10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D118C-3010-CC5B-3751-A22D364C38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64119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682D-FE41-31F0-CE2C-84F0F3E3D264}"/>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a:t>
            </a:r>
          </a:p>
        </p:txBody>
      </p:sp>
      <p:sp>
        <p:nvSpPr>
          <p:cNvPr id="3" name="Subtitle 2">
            <a:extLst>
              <a:ext uri="{FF2B5EF4-FFF2-40B4-BE49-F238E27FC236}">
                <a16:creationId xmlns:a16="http://schemas.microsoft.com/office/drawing/2014/main" id="{019441C4-802C-0C2F-B25D-A586C97A0BCB}"/>
              </a:ext>
            </a:extLst>
          </p:cNvPr>
          <p:cNvSpPr>
            <a:spLocks noGrp="1"/>
          </p:cNvSpPr>
          <p:nvPr>
            <p:ph type="subTitle" idx="1"/>
          </p:nvPr>
        </p:nvSpPr>
        <p:spPr>
          <a:xfrm>
            <a:off x="1524000" y="3602038"/>
            <a:ext cx="9144000" cy="1655762"/>
          </a:xfrm>
        </p:spPr>
        <p:txBody>
          <a:bodyPr>
            <a:normAutofit/>
          </a:bodyPr>
          <a:lstStyle>
            <a:lvl1pPr marL="0" indent="0" algn="ctr">
              <a:buNone/>
              <a:defRPr sz="3600">
                <a:solidFill>
                  <a:srgbClr val="17C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203257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854B-611B-5EDC-A4BA-6077D030D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BFE015-9FB2-2FF2-19FC-4330D3BB1D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1D50-8A87-1F96-FAA4-A3A156663F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29817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9BCD47-E105-A709-4B58-F5D86704F9E4}"/>
              </a:ext>
            </a:extLst>
          </p:cNvPr>
          <p:cNvSpPr>
            <a:spLocks noGrp="1"/>
          </p:cNvSpPr>
          <p:nvPr>
            <p:ph type="body" idx="1"/>
          </p:nvPr>
        </p:nvSpPr>
        <p:spPr>
          <a:xfrm>
            <a:off x="839788" y="1681163"/>
            <a:ext cx="5157787" cy="823912"/>
          </a:xfrm>
        </p:spPr>
        <p:txBody>
          <a:bodyPr anchor="b">
            <a:normAutofit/>
          </a:bodyPr>
          <a:lstStyle>
            <a:lvl1pPr marL="0" indent="0">
              <a:buNone/>
              <a:defRPr sz="3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34D76-5430-E48F-DD8E-7E27D9684F67}"/>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C392B8-A1EB-85C1-E3E1-449885CB824D}"/>
              </a:ext>
            </a:extLst>
          </p:cNvPr>
          <p:cNvSpPr>
            <a:spLocks noGrp="1"/>
          </p:cNvSpPr>
          <p:nvPr>
            <p:ph type="body" sz="quarter" idx="3"/>
          </p:nvPr>
        </p:nvSpPr>
        <p:spPr>
          <a:xfrm>
            <a:off x="6172200" y="1681163"/>
            <a:ext cx="5183188" cy="823912"/>
          </a:xfrm>
        </p:spPr>
        <p:txBody>
          <a:bodyPr anchor="b">
            <a:normAutofit/>
          </a:bodyPr>
          <a:lstStyle>
            <a:lvl1pPr marL="0" indent="0">
              <a:buNone/>
              <a:defRPr sz="3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E92188-69A8-DA0C-C511-DB503538E181}"/>
              </a:ext>
            </a:extLst>
          </p:cNvPr>
          <p:cNvSpPr>
            <a:spLocks noGrp="1"/>
          </p:cNvSpPr>
          <p:nvPr>
            <p:ph sz="quarter" idx="4"/>
          </p:nvPr>
        </p:nvSpPr>
        <p:spPr>
          <a:xfrm>
            <a:off x="6172200" y="2505075"/>
            <a:ext cx="5183188"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7E431EA-C78A-0804-C81F-C4398CA0AB34}"/>
              </a:ext>
            </a:extLst>
          </p:cNvPr>
          <p:cNvSpPr>
            <a:spLocks noGrp="1"/>
          </p:cNvSpPr>
          <p:nvPr>
            <p:ph type="title"/>
          </p:nvPr>
        </p:nvSpPr>
        <p:spPr>
          <a:xfrm>
            <a:off x="225287" y="365126"/>
            <a:ext cx="11128513" cy="966718"/>
          </a:xfrm>
        </p:spPr>
        <p:txBody>
          <a:bodyPr/>
          <a:lstStyle/>
          <a:p>
            <a:r>
              <a:rPr lang="en-US"/>
              <a:t>Click to edit Master title style</a:t>
            </a:r>
          </a:p>
        </p:txBody>
      </p:sp>
    </p:spTree>
    <p:extLst>
      <p:ext uri="{BB962C8B-B14F-4D97-AF65-F5344CB8AC3E}">
        <p14:creationId xmlns:p14="http://schemas.microsoft.com/office/powerpoint/2010/main" val="21709047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0E59-437E-0DD9-C09A-8D6305E167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7434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463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E039-7D67-0DE3-4BE3-6CC86AB31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8D3491-5121-EFEB-48C0-94440C8B85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D0487B-A7DA-BB9F-9EA0-88C6BCAC9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43271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6A44BE-4A0A-4924-E7BF-C45AC5C02A06}"/>
              </a:ext>
            </a:extLst>
          </p:cNvPr>
          <p:cNvSpPr>
            <a:spLocks noGrp="1"/>
          </p:cNvSpPr>
          <p:nvPr>
            <p:ph type="body" idx="1"/>
          </p:nvPr>
        </p:nvSpPr>
        <p:spPr>
          <a:xfrm>
            <a:off x="847075" y="1640249"/>
            <a:ext cx="5157787" cy="823912"/>
          </a:xfrm>
        </p:spPr>
        <p:txBody>
          <a:bodyPr anchor="b">
            <a:noAutofit/>
          </a:bodyPr>
          <a:lstStyle>
            <a:lvl1pPr marL="0" indent="0" algn="ctr">
              <a:buNone/>
              <a:defRPr sz="3200" b="0">
                <a:solidFill>
                  <a:srgbClr val="63C1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4D66E1-30A9-C65E-4ED2-1C55A1BD9F3E}"/>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B5CF83-0A99-DBD3-3A45-022D694B8253}"/>
              </a:ext>
            </a:extLst>
          </p:cNvPr>
          <p:cNvSpPr>
            <a:spLocks noGrp="1"/>
          </p:cNvSpPr>
          <p:nvPr>
            <p:ph type="body" sz="quarter" idx="3"/>
          </p:nvPr>
        </p:nvSpPr>
        <p:spPr>
          <a:xfrm>
            <a:off x="6172200" y="1640249"/>
            <a:ext cx="5183188" cy="823912"/>
          </a:xfrm>
        </p:spPr>
        <p:txBody>
          <a:bodyPr anchor="b">
            <a:noAutofit/>
          </a:bodyPr>
          <a:lstStyle>
            <a:lvl1pPr marL="0" indent="0" algn="ctr">
              <a:buNone/>
              <a:defRPr sz="3200" b="0">
                <a:solidFill>
                  <a:srgbClr val="63C1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4C9713-CB5F-E17D-9680-DF2275A36F44}"/>
              </a:ext>
            </a:extLst>
          </p:cNvPr>
          <p:cNvSpPr>
            <a:spLocks noGrp="1"/>
          </p:cNvSpPr>
          <p:nvPr>
            <p:ph sz="quarter" idx="4"/>
          </p:nvPr>
        </p:nvSpPr>
        <p:spPr>
          <a:xfrm>
            <a:off x="6172200" y="2505075"/>
            <a:ext cx="5183188" cy="3684588"/>
          </a:xfrm>
        </p:spPr>
        <p:txBody>
          <a:bodyPr/>
          <a:lstStyle>
            <a:lvl1pPr>
              <a:defRPr sz="2400"/>
            </a:lvl1pPr>
            <a:lvl2pPr>
              <a:defRPr sz="2400"/>
            </a:lvl2pPr>
            <a:lvl3pPr>
              <a:defRPr sz="2400"/>
            </a:lvl3pPr>
            <a:lvl4pPr>
              <a:defRPr sz="2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BD747D3-3735-02BA-043D-E74CCB08A479}"/>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4C8A9DDF-E19B-59F9-3EA2-80D3C7836828}"/>
              </a:ext>
            </a:extLst>
          </p:cNvPr>
          <p:cNvCxnSpPr>
            <a:cxnSpLocks/>
          </p:cNvCxnSpPr>
          <p:nvPr/>
        </p:nvCxnSpPr>
        <p:spPr>
          <a:xfrm>
            <a:off x="2500692" y="2423245"/>
            <a:ext cx="1677972" cy="0"/>
          </a:xfrm>
          <a:prstGeom prst="line">
            <a:avLst/>
          </a:prstGeom>
          <a:ln>
            <a:solidFill>
              <a:schemeClr val="tx1"/>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E1A9202E-446B-04D3-7FC8-06B4014E368F}"/>
              </a:ext>
            </a:extLst>
          </p:cNvPr>
          <p:cNvCxnSpPr>
            <a:cxnSpLocks/>
          </p:cNvCxnSpPr>
          <p:nvPr/>
        </p:nvCxnSpPr>
        <p:spPr>
          <a:xfrm>
            <a:off x="7924808" y="2423245"/>
            <a:ext cx="1677972" cy="0"/>
          </a:xfrm>
          <a:prstGeom prst="line">
            <a:avLst/>
          </a:prstGeom>
          <a:ln>
            <a:solidFill>
              <a:schemeClr val="tx1"/>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3141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04AD-D73E-D1AD-60D9-4E0C5EEA6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8119C0-794D-63BE-F0D0-260ECCB0E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A7F1A4-7446-064D-69C0-BBF5A276E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039565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rgbClr val="103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b="1">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967404" y="3553134"/>
            <a:ext cx="4093029" cy="1642473"/>
          </a:xfrm>
        </p:spPr>
        <p:txBody>
          <a:bodyPr>
            <a:normAutofit/>
          </a:bodyPr>
          <a:lstStyle>
            <a:lvl1pPr marL="0" indent="0" algn="l">
              <a:lnSpc>
                <a:spcPct val="100000"/>
              </a:lnSpc>
              <a:buNone/>
              <a:defRPr sz="2000">
                <a:solidFill>
                  <a:srgbClr val="00B05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1D057486-89F2-AAD5-A21E-5804B9F1CF8D}"/>
              </a:ext>
            </a:extLst>
          </p:cNvPr>
          <p:cNvPicPr>
            <a:picLocks noChangeAspect="1"/>
          </p:cNvPicPr>
          <p:nvPr userDrawn="1"/>
        </p:nvPicPr>
        <p:blipFill>
          <a:blip r:embed="rId2"/>
          <a:srcRect/>
          <a:stretch/>
        </p:blipFill>
        <p:spPr>
          <a:xfrm>
            <a:off x="10320882" y="5966981"/>
            <a:ext cx="1562456" cy="613637"/>
          </a:xfrm>
          <a:prstGeom prst="rect">
            <a:avLst/>
          </a:prstGeom>
        </p:spPr>
      </p:pic>
    </p:spTree>
    <p:extLst>
      <p:ext uri="{BB962C8B-B14F-4D97-AF65-F5344CB8AC3E}">
        <p14:creationId xmlns:p14="http://schemas.microsoft.com/office/powerpoint/2010/main" val="34995432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75BF7DA-D014-792F-04F8-08F784CFB893}"/>
              </a:ext>
            </a:extLst>
          </p:cNvPr>
          <p:cNvSpPr>
            <a:spLocks noGrp="1"/>
          </p:cNvSpPr>
          <p:nvPr>
            <p:ph type="pic" sz="quarter" idx="10"/>
          </p:nvPr>
        </p:nvSpPr>
        <p:spPr>
          <a:xfrm>
            <a:off x="4799534" y="2558287"/>
            <a:ext cx="2570450" cy="2570450"/>
          </a:xfrm>
          <a:custGeom>
            <a:avLst/>
            <a:gdLst>
              <a:gd name="connsiteX0" fmla="*/ 1285225 w 2570450"/>
              <a:gd name="connsiteY0" fmla="*/ 0 h 2570450"/>
              <a:gd name="connsiteX1" fmla="*/ 2570450 w 2570450"/>
              <a:gd name="connsiteY1" fmla="*/ 1285225 h 2570450"/>
              <a:gd name="connsiteX2" fmla="*/ 1285225 w 2570450"/>
              <a:gd name="connsiteY2" fmla="*/ 2570450 h 2570450"/>
              <a:gd name="connsiteX3" fmla="*/ 0 w 2570450"/>
              <a:gd name="connsiteY3" fmla="*/ 1285225 h 2570450"/>
              <a:gd name="connsiteX4" fmla="*/ 1285225 w 2570450"/>
              <a:gd name="connsiteY4" fmla="*/ 0 h 257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450" h="2570450">
                <a:moveTo>
                  <a:pt x="1285225" y="0"/>
                </a:moveTo>
                <a:cubicBezTo>
                  <a:pt x="1995035" y="0"/>
                  <a:pt x="2570450" y="575415"/>
                  <a:pt x="2570450" y="1285225"/>
                </a:cubicBezTo>
                <a:cubicBezTo>
                  <a:pt x="2570450" y="1995035"/>
                  <a:pt x="1995035" y="2570450"/>
                  <a:pt x="1285225" y="2570450"/>
                </a:cubicBezTo>
                <a:cubicBezTo>
                  <a:pt x="575415" y="2570450"/>
                  <a:pt x="0" y="1995035"/>
                  <a:pt x="0" y="1285225"/>
                </a:cubicBezTo>
                <a:cubicBezTo>
                  <a:pt x="0" y="575415"/>
                  <a:pt x="575415" y="0"/>
                  <a:pt x="1285225"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628171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73FA1AC-66E0-C5D7-ADE4-BE5B2CB52EA6}"/>
              </a:ext>
            </a:extLst>
          </p:cNvPr>
          <p:cNvSpPr>
            <a:spLocks noGrp="1"/>
          </p:cNvSpPr>
          <p:nvPr>
            <p:ph type="pic" sz="quarter" idx="10"/>
          </p:nvPr>
        </p:nvSpPr>
        <p:spPr>
          <a:xfrm>
            <a:off x="6440608" y="718486"/>
            <a:ext cx="4953000" cy="5421027"/>
          </a:xfrm>
          <a:custGeom>
            <a:avLst/>
            <a:gdLst>
              <a:gd name="connsiteX0" fmla="*/ 0 w 4953000"/>
              <a:gd name="connsiteY0" fmla="*/ 0 h 5421027"/>
              <a:gd name="connsiteX1" fmla="*/ 4953000 w 4953000"/>
              <a:gd name="connsiteY1" fmla="*/ 0 h 5421027"/>
              <a:gd name="connsiteX2" fmla="*/ 4953000 w 4953000"/>
              <a:gd name="connsiteY2" fmla="*/ 5421027 h 5421027"/>
              <a:gd name="connsiteX3" fmla="*/ 0 w 4953000"/>
              <a:gd name="connsiteY3" fmla="*/ 5421027 h 5421027"/>
            </a:gdLst>
            <a:ahLst/>
            <a:cxnLst>
              <a:cxn ang="0">
                <a:pos x="connsiteX0" y="connsiteY0"/>
              </a:cxn>
              <a:cxn ang="0">
                <a:pos x="connsiteX1" y="connsiteY1"/>
              </a:cxn>
              <a:cxn ang="0">
                <a:pos x="connsiteX2" y="connsiteY2"/>
              </a:cxn>
              <a:cxn ang="0">
                <a:pos x="connsiteX3" y="connsiteY3"/>
              </a:cxn>
            </a:cxnLst>
            <a:rect l="l" t="t" r="r" b="b"/>
            <a:pathLst>
              <a:path w="4953000" h="5421027">
                <a:moveTo>
                  <a:pt x="0" y="0"/>
                </a:moveTo>
                <a:lnTo>
                  <a:pt x="4953000" y="0"/>
                </a:lnTo>
                <a:lnTo>
                  <a:pt x="4953000" y="5421027"/>
                </a:lnTo>
                <a:lnTo>
                  <a:pt x="0" y="5421027"/>
                </a:lnTo>
                <a:close/>
              </a:path>
            </a:pathLst>
          </a:custGeom>
        </p:spPr>
        <p:txBody>
          <a:bodyPr wrap="square">
            <a:noAutofit/>
          </a:bodyPr>
          <a:lstStyle/>
          <a:p>
            <a:endParaRPr lang="en-US"/>
          </a:p>
        </p:txBody>
      </p:sp>
    </p:spTree>
    <p:extLst>
      <p:ext uri="{BB962C8B-B14F-4D97-AF65-F5344CB8AC3E}">
        <p14:creationId xmlns:p14="http://schemas.microsoft.com/office/powerpoint/2010/main" val="32581094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4428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970605A-E631-2864-C998-1CF5B3869358}"/>
              </a:ext>
            </a:extLst>
          </p:cNvPr>
          <p:cNvSpPr>
            <a:spLocks noGrp="1"/>
          </p:cNvSpPr>
          <p:nvPr>
            <p:ph type="pic" sz="quarter" idx="10"/>
          </p:nvPr>
        </p:nvSpPr>
        <p:spPr>
          <a:xfrm>
            <a:off x="426720" y="604000"/>
            <a:ext cx="5181600" cy="5486391"/>
          </a:xfrm>
          <a:custGeom>
            <a:avLst/>
            <a:gdLst>
              <a:gd name="connsiteX0" fmla="*/ 360691 w 5181600"/>
              <a:gd name="connsiteY0" fmla="*/ 0 h 5486391"/>
              <a:gd name="connsiteX1" fmla="*/ 4820909 w 5181600"/>
              <a:gd name="connsiteY1" fmla="*/ 0 h 5486391"/>
              <a:gd name="connsiteX2" fmla="*/ 5181600 w 5181600"/>
              <a:gd name="connsiteY2" fmla="*/ 360691 h 5486391"/>
              <a:gd name="connsiteX3" fmla="*/ 5181600 w 5181600"/>
              <a:gd name="connsiteY3" fmla="*/ 5125700 h 5486391"/>
              <a:gd name="connsiteX4" fmla="*/ 4820909 w 5181600"/>
              <a:gd name="connsiteY4" fmla="*/ 5486391 h 5486391"/>
              <a:gd name="connsiteX5" fmla="*/ 360691 w 5181600"/>
              <a:gd name="connsiteY5" fmla="*/ 5486391 h 5486391"/>
              <a:gd name="connsiteX6" fmla="*/ 0 w 5181600"/>
              <a:gd name="connsiteY6" fmla="*/ 5125700 h 5486391"/>
              <a:gd name="connsiteX7" fmla="*/ 0 w 5181600"/>
              <a:gd name="connsiteY7" fmla="*/ 360691 h 5486391"/>
              <a:gd name="connsiteX8" fmla="*/ 360691 w 5181600"/>
              <a:gd name="connsiteY8" fmla="*/ 0 h 54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5486391">
                <a:moveTo>
                  <a:pt x="360691" y="0"/>
                </a:moveTo>
                <a:lnTo>
                  <a:pt x="4820909" y="0"/>
                </a:lnTo>
                <a:cubicBezTo>
                  <a:pt x="5020113" y="0"/>
                  <a:pt x="5181600" y="161487"/>
                  <a:pt x="5181600" y="360691"/>
                </a:cubicBezTo>
                <a:lnTo>
                  <a:pt x="5181600" y="5125700"/>
                </a:lnTo>
                <a:cubicBezTo>
                  <a:pt x="5181600" y="5324904"/>
                  <a:pt x="5020113" y="5486391"/>
                  <a:pt x="4820909" y="5486391"/>
                </a:cubicBezTo>
                <a:lnTo>
                  <a:pt x="360691" y="5486391"/>
                </a:lnTo>
                <a:cubicBezTo>
                  <a:pt x="161487" y="5486391"/>
                  <a:pt x="0" y="5324904"/>
                  <a:pt x="0" y="5125700"/>
                </a:cubicBezTo>
                <a:lnTo>
                  <a:pt x="0" y="360691"/>
                </a:lnTo>
                <a:cubicBezTo>
                  <a:pt x="0" y="161487"/>
                  <a:pt x="161487" y="0"/>
                  <a:pt x="360691" y="0"/>
                </a:cubicBezTo>
                <a:close/>
              </a:path>
            </a:pathLst>
          </a:custGeom>
        </p:spPr>
        <p:txBody>
          <a:bodyPr wrap="square">
            <a:noAutofit/>
          </a:bodyPr>
          <a:lstStyle/>
          <a:p>
            <a:endParaRPr lang="en-US"/>
          </a:p>
        </p:txBody>
      </p:sp>
    </p:spTree>
    <p:extLst>
      <p:ext uri="{BB962C8B-B14F-4D97-AF65-F5344CB8AC3E}">
        <p14:creationId xmlns:p14="http://schemas.microsoft.com/office/powerpoint/2010/main" val="8504564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90651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5089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FAA63C"/>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8796E-EB29-72FC-EA35-6AA331C4A5BB}"/>
              </a:ext>
            </a:extLst>
          </p:cNvPr>
          <p:cNvCxnSpPr>
            <a:cxnSpLocks/>
          </p:cNvCxnSpPr>
          <p:nvPr userDrawn="1"/>
        </p:nvCxnSpPr>
        <p:spPr>
          <a:xfrm rot="16200000">
            <a:off x="10505786" y="-1017238"/>
            <a:ext cx="0" cy="3387777"/>
          </a:xfrm>
          <a:prstGeom prst="line">
            <a:avLst/>
          </a:prstGeom>
          <a:ln w="76200">
            <a:solidFill>
              <a:srgbClr val="FAA6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6519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a grey cloud&#10;&#10;Description automatically generated">
            <a:extLst>
              <a:ext uri="{FF2B5EF4-FFF2-40B4-BE49-F238E27FC236}">
                <a16:creationId xmlns:a16="http://schemas.microsoft.com/office/drawing/2014/main" id="{5C1C1E0C-FC6E-BEEF-7864-8E89C1666AA4}"/>
              </a:ext>
            </a:extLst>
          </p:cNvPr>
          <p:cNvPicPr>
            <a:picLocks noChangeAspect="1"/>
          </p:cNvPicPr>
          <p:nvPr userDrawn="1"/>
        </p:nvPicPr>
        <p:blipFill>
          <a:blip r:embed="rId2"/>
          <a:stretch>
            <a:fillRect/>
          </a:stretch>
        </p:blipFill>
        <p:spPr>
          <a:xfrm rot="10800000" flipH="1" flipV="1">
            <a:off x="2558341" y="2916968"/>
            <a:ext cx="9633659" cy="5949537"/>
          </a:xfrm>
          <a:prstGeom prst="rect">
            <a:avLst/>
          </a:prstGeom>
        </p:spPr>
      </p:pic>
    </p:spTree>
    <p:extLst>
      <p:ext uri="{BB962C8B-B14F-4D97-AF65-F5344CB8AC3E}">
        <p14:creationId xmlns:p14="http://schemas.microsoft.com/office/powerpoint/2010/main" val="3856043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368F10-F480-5439-7F31-D1B6D775F39C}"/>
              </a:ext>
            </a:extLst>
          </p:cNvPr>
          <p:cNvSpPr>
            <a:spLocks noGrp="1"/>
          </p:cNvSpPr>
          <p:nvPr>
            <p:ph type="title"/>
          </p:nvPr>
        </p:nvSpPr>
        <p:spPr>
          <a:xfrm>
            <a:off x="423627" y="313367"/>
            <a:ext cx="11507945" cy="9078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22591836"/>
      </p:ext>
    </p:extLst>
  </p:cSld>
  <p:clrMapOvr>
    <a:masterClrMapping/>
  </p:clrMapOvr>
  <p:hf hdr="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1_Section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2F3257-6BF9-BC3A-956A-E9DFB4C202B2}"/>
              </a:ext>
            </a:extLst>
          </p:cNvPr>
          <p:cNvSpPr>
            <a:spLocks noGrp="1"/>
          </p:cNvSpPr>
          <p:nvPr>
            <p:ph type="pic" sz="quarter" idx="10"/>
          </p:nvPr>
        </p:nvSpPr>
        <p:spPr>
          <a:xfrm>
            <a:off x="6356386" y="1173345"/>
            <a:ext cx="5322379" cy="4202598"/>
          </a:xfrm>
          <a:custGeom>
            <a:avLst/>
            <a:gdLst>
              <a:gd name="connsiteX0" fmla="*/ 0 w 5322379"/>
              <a:gd name="connsiteY0" fmla="*/ 0 h 4202598"/>
              <a:gd name="connsiteX1" fmla="*/ 5322379 w 5322379"/>
              <a:gd name="connsiteY1" fmla="*/ 0 h 4202598"/>
              <a:gd name="connsiteX2" fmla="*/ 5322379 w 5322379"/>
              <a:gd name="connsiteY2" fmla="*/ 4202598 h 4202598"/>
              <a:gd name="connsiteX3" fmla="*/ 0 w 5322379"/>
              <a:gd name="connsiteY3" fmla="*/ 4202598 h 4202598"/>
            </a:gdLst>
            <a:ahLst/>
            <a:cxnLst>
              <a:cxn ang="0">
                <a:pos x="connsiteX0" y="connsiteY0"/>
              </a:cxn>
              <a:cxn ang="0">
                <a:pos x="connsiteX1" y="connsiteY1"/>
              </a:cxn>
              <a:cxn ang="0">
                <a:pos x="connsiteX2" y="connsiteY2"/>
              </a:cxn>
              <a:cxn ang="0">
                <a:pos x="connsiteX3" y="connsiteY3"/>
              </a:cxn>
            </a:cxnLst>
            <a:rect l="l" t="t" r="r" b="b"/>
            <a:pathLst>
              <a:path w="5322379" h="4202598">
                <a:moveTo>
                  <a:pt x="0" y="0"/>
                </a:moveTo>
                <a:lnTo>
                  <a:pt x="5322379" y="0"/>
                </a:lnTo>
                <a:lnTo>
                  <a:pt x="5322379" y="4202598"/>
                </a:lnTo>
                <a:lnTo>
                  <a:pt x="0" y="4202598"/>
                </a:lnTo>
                <a:close/>
              </a:path>
            </a:pathLst>
          </a:custGeom>
        </p:spPr>
        <p:txBody>
          <a:bodyPr wrap="square">
            <a:noAutofit/>
          </a:bodyPr>
          <a:lstStyle/>
          <a:p>
            <a:endParaRPr lang="en-US"/>
          </a:p>
        </p:txBody>
      </p:sp>
    </p:spTree>
    <p:extLst>
      <p:ext uri="{BB962C8B-B14F-4D97-AF65-F5344CB8AC3E}">
        <p14:creationId xmlns:p14="http://schemas.microsoft.com/office/powerpoint/2010/main" val="2534298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56603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471FA06C-FDE9-FCA5-49F8-0795D72821CA}"/>
              </a:ext>
            </a:extLst>
          </p:cNvPr>
          <p:cNvSpPr>
            <a:spLocks noGrp="1"/>
          </p:cNvSpPr>
          <p:nvPr>
            <p:ph type="pic" idx="10"/>
          </p:nvPr>
        </p:nvSpPr>
        <p:spPr>
          <a:xfrm>
            <a:off x="6705600" y="2057398"/>
            <a:ext cx="4550434" cy="3987979"/>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1037943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106027"/>
            <a:ext cx="52031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618F4204-E035-5B7A-4470-D390D7EB42C2}"/>
              </a:ext>
            </a:extLst>
          </p:cNvPr>
          <p:cNvSpPr>
            <a:spLocks noGrp="1"/>
          </p:cNvSpPr>
          <p:nvPr>
            <p:ph idx="10"/>
          </p:nvPr>
        </p:nvSpPr>
        <p:spPr>
          <a:xfrm>
            <a:off x="6095999" y="2101715"/>
            <a:ext cx="5157159"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2339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FAA63C"/>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FAA6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0769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878389-B981-B246-9A16-3137079B452D}"/>
              </a:ext>
            </a:extLst>
          </p:cNvPr>
          <p:cNvSpPr/>
          <p:nvPr userDrawn="1"/>
        </p:nvSpPr>
        <p:spPr>
          <a:xfrm>
            <a:off x="0" y="6047117"/>
            <a:ext cx="12192000" cy="81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9C51078F-FCDC-E687-3E18-82567782F266}"/>
              </a:ext>
            </a:extLst>
          </p:cNvPr>
          <p:cNvSpPr>
            <a:spLocks noGrp="1"/>
          </p:cNvSpPr>
          <p:nvPr>
            <p:ph idx="1"/>
          </p:nvPr>
        </p:nvSpPr>
        <p:spPr>
          <a:xfrm>
            <a:off x="740434" y="1676400"/>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949FC48-3015-0C84-0757-7612F3F7305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54683B6-9229-5AF2-D3D4-55DBF9D4972B}"/>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5" name="Picture 4" descr="A white text on a black background&#10;&#10;Description automatically generated">
            <a:extLst>
              <a:ext uri="{FF2B5EF4-FFF2-40B4-BE49-F238E27FC236}">
                <a16:creationId xmlns:a16="http://schemas.microsoft.com/office/drawing/2014/main" id="{BB6C836C-6DF3-AA6C-F790-3830A89359FC}"/>
              </a:ext>
            </a:extLst>
          </p:cNvPr>
          <p:cNvPicPr>
            <a:picLocks noChangeAspect="1"/>
          </p:cNvPicPr>
          <p:nvPr userDrawn="1"/>
        </p:nvPicPr>
        <p:blipFill>
          <a:blip r:embed="rId2"/>
          <a:stretch>
            <a:fillRect/>
          </a:stretch>
        </p:blipFill>
        <p:spPr>
          <a:xfrm>
            <a:off x="10460436" y="6161875"/>
            <a:ext cx="1451885" cy="570212"/>
          </a:xfrm>
          <a:prstGeom prst="rect">
            <a:avLst/>
          </a:prstGeom>
        </p:spPr>
      </p:pic>
    </p:spTree>
    <p:extLst>
      <p:ext uri="{BB962C8B-B14F-4D97-AF65-F5344CB8AC3E}">
        <p14:creationId xmlns:p14="http://schemas.microsoft.com/office/powerpoint/2010/main" val="7343130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41516B-937C-16C6-2EBB-CD9BCCE04B8F}"/>
              </a:ext>
            </a:extLst>
          </p:cNvPr>
          <p:cNvSpPr/>
          <p:nvPr userDrawn="1"/>
        </p:nvSpPr>
        <p:spPr>
          <a:xfrm>
            <a:off x="1219200" y="1459527"/>
            <a:ext cx="9677400" cy="4571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E3A5F"/>
              </a:solidFill>
            </a:endParaRPr>
          </a:p>
        </p:txBody>
      </p:sp>
      <p:sp>
        <p:nvSpPr>
          <p:cNvPr id="3" name="Content Placeholder 2">
            <a:extLst>
              <a:ext uri="{FF2B5EF4-FFF2-40B4-BE49-F238E27FC236}">
                <a16:creationId xmlns:a16="http://schemas.microsoft.com/office/drawing/2014/main" id="{0F179D53-B07A-5EC8-77DE-E43CBCDD93E1}"/>
              </a:ext>
            </a:extLst>
          </p:cNvPr>
          <p:cNvSpPr>
            <a:spLocks noGrp="1"/>
          </p:cNvSpPr>
          <p:nvPr>
            <p:ph idx="1"/>
          </p:nvPr>
        </p:nvSpPr>
        <p:spPr>
          <a:xfrm>
            <a:off x="1695938" y="2116300"/>
            <a:ext cx="8667262" cy="3527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cloud with two yellow heads&#10;&#10;Description automatically generated">
            <a:extLst>
              <a:ext uri="{FF2B5EF4-FFF2-40B4-BE49-F238E27FC236}">
                <a16:creationId xmlns:a16="http://schemas.microsoft.com/office/drawing/2014/main" id="{54F1490F-31AC-9669-A00F-5108DF47C37F}"/>
              </a:ext>
            </a:extLst>
          </p:cNvPr>
          <p:cNvPicPr>
            <a:picLocks noChangeAspect="1"/>
          </p:cNvPicPr>
          <p:nvPr userDrawn="1"/>
        </p:nvPicPr>
        <p:blipFill>
          <a:blip r:embed="rId2"/>
          <a:stretch>
            <a:fillRect/>
          </a:stretch>
        </p:blipFill>
        <p:spPr>
          <a:xfrm>
            <a:off x="-762000" y="-394181"/>
            <a:ext cx="3258573" cy="2123234"/>
          </a:xfrm>
          <a:prstGeom prst="rect">
            <a:avLst/>
          </a:prstGeom>
        </p:spPr>
      </p:pic>
    </p:spTree>
    <p:extLst>
      <p:ext uri="{BB962C8B-B14F-4D97-AF65-F5344CB8AC3E}">
        <p14:creationId xmlns:p14="http://schemas.microsoft.com/office/powerpoint/2010/main" val="30911159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Picture Placeholder 2">
            <a:extLst>
              <a:ext uri="{FF2B5EF4-FFF2-40B4-BE49-F238E27FC236}">
                <a16:creationId xmlns:a16="http://schemas.microsoft.com/office/drawing/2014/main" id="{288B8C74-B214-6441-5563-774E03FC45E1}"/>
              </a:ext>
            </a:extLst>
          </p:cNvPr>
          <p:cNvSpPr>
            <a:spLocks noGrp="1"/>
          </p:cNvSpPr>
          <p:nvPr>
            <p:ph type="pic" idx="10"/>
          </p:nvPr>
        </p:nvSpPr>
        <p:spPr>
          <a:xfrm>
            <a:off x="5183188" y="987425"/>
            <a:ext cx="6172200" cy="4873625"/>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3">
            <a:extLst>
              <a:ext uri="{FF2B5EF4-FFF2-40B4-BE49-F238E27FC236}">
                <a16:creationId xmlns:a16="http://schemas.microsoft.com/office/drawing/2014/main" id="{3F986338-114B-6DE3-5647-07C4133AEACB}"/>
              </a:ext>
            </a:extLst>
          </p:cNvPr>
          <p:cNvSpPr>
            <a:spLocks noGrp="1"/>
          </p:cNvSpPr>
          <p:nvPr>
            <p:ph type="body" sz="half" idx="2"/>
          </p:nvPr>
        </p:nvSpPr>
        <p:spPr>
          <a:xfrm>
            <a:off x="839788" y="2310938"/>
            <a:ext cx="3932237" cy="3558050"/>
          </a:xfrm>
          <a:prstGeom prst="rect">
            <a:avLst/>
          </a:prstGeom>
        </p:spPr>
        <p:txBody>
          <a:bodyPr>
            <a:normAutofit/>
          </a:bodyPr>
          <a:lstStyle>
            <a:lvl1pPr marL="0" indent="0">
              <a:buNone/>
              <a:defRPr sz="2000">
                <a:solidFill>
                  <a:srgbClr val="00B050"/>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3A85A1C5-D755-328D-F55B-E8073C16B821}"/>
              </a:ext>
            </a:extLst>
          </p:cNvPr>
          <p:cNvSpPr txBox="1">
            <a:spLocks/>
          </p:cNvSpPr>
          <p:nvPr userDrawn="1"/>
        </p:nvSpPr>
        <p:spPr>
          <a:xfrm>
            <a:off x="839788" y="457200"/>
            <a:ext cx="3932237" cy="1600200"/>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endParaRPr lang="en-US"/>
          </a:p>
        </p:txBody>
      </p:sp>
      <p:sp>
        <p:nvSpPr>
          <p:cNvPr id="2" name="Title 1">
            <a:extLst>
              <a:ext uri="{FF2B5EF4-FFF2-40B4-BE49-F238E27FC236}">
                <a16:creationId xmlns:a16="http://schemas.microsoft.com/office/drawing/2014/main" id="{52389B52-6C49-C459-36C5-226790ACE3B8}"/>
              </a:ext>
            </a:extLst>
          </p:cNvPr>
          <p:cNvSpPr>
            <a:spLocks noGrp="1"/>
          </p:cNvSpPr>
          <p:nvPr>
            <p:ph type="title"/>
          </p:nvPr>
        </p:nvSpPr>
        <p:spPr>
          <a:xfrm>
            <a:off x="836612" y="252413"/>
            <a:ext cx="3357113"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4" name="Picture 3" descr="A white text on a black background&#10;&#10;Description automatically generated">
            <a:extLst>
              <a:ext uri="{FF2B5EF4-FFF2-40B4-BE49-F238E27FC236}">
                <a16:creationId xmlns:a16="http://schemas.microsoft.com/office/drawing/2014/main" id="{B119EDC5-008F-A98C-F7DC-982CDEF69B24}"/>
              </a:ext>
            </a:extLst>
          </p:cNvPr>
          <p:cNvPicPr>
            <a:picLocks noChangeAspect="1"/>
          </p:cNvPicPr>
          <p:nvPr userDrawn="1"/>
        </p:nvPicPr>
        <p:blipFill>
          <a:blip r:embed="rId2"/>
          <a:stretch>
            <a:fillRect/>
          </a:stretch>
        </p:blipFill>
        <p:spPr>
          <a:xfrm>
            <a:off x="10409382" y="6012500"/>
            <a:ext cx="1555033" cy="610722"/>
          </a:xfrm>
          <a:prstGeom prst="rect">
            <a:avLst/>
          </a:prstGeom>
        </p:spPr>
      </p:pic>
    </p:spTree>
    <p:extLst>
      <p:ext uri="{BB962C8B-B14F-4D97-AF65-F5344CB8AC3E}">
        <p14:creationId xmlns:p14="http://schemas.microsoft.com/office/powerpoint/2010/main" val="36912121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855694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205742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B3F915-BF28-49DE-A3C9-809A8A008A80}"/>
              </a:ext>
            </a:extLst>
          </p:cNvPr>
          <p:cNvSpPr>
            <a:spLocks noGrp="1"/>
          </p:cNvSpPr>
          <p:nvPr>
            <p:ph type="pic" sz="quarter" idx="10"/>
          </p:nvPr>
        </p:nvSpPr>
        <p:spPr>
          <a:xfrm>
            <a:off x="0" y="0"/>
            <a:ext cx="6070600" cy="3429000"/>
          </a:xfrm>
          <a:custGeom>
            <a:avLst/>
            <a:gdLst>
              <a:gd name="connsiteX0" fmla="*/ 0 w 6070600"/>
              <a:gd name="connsiteY0" fmla="*/ 0 h 3429000"/>
              <a:gd name="connsiteX1" fmla="*/ 3556000 w 6070600"/>
              <a:gd name="connsiteY1" fmla="*/ 0 h 3429000"/>
              <a:gd name="connsiteX2" fmla="*/ 6070600 w 6070600"/>
              <a:gd name="connsiteY2" fmla="*/ 3429000 h 3429000"/>
              <a:gd name="connsiteX3" fmla="*/ 3556000 w 6070600"/>
              <a:gd name="connsiteY3" fmla="*/ 3429000 h 3429000"/>
              <a:gd name="connsiteX4" fmla="*/ 0 w 60706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600" h="3429000">
                <a:moveTo>
                  <a:pt x="0" y="0"/>
                </a:moveTo>
                <a:lnTo>
                  <a:pt x="3556000" y="0"/>
                </a:lnTo>
                <a:lnTo>
                  <a:pt x="6070600" y="3429000"/>
                </a:lnTo>
                <a:lnTo>
                  <a:pt x="3556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A4AA0EA5-61F4-48AF-A9C2-82FD8A1020EF}"/>
              </a:ext>
            </a:extLst>
          </p:cNvPr>
          <p:cNvSpPr>
            <a:spLocks noGrp="1"/>
          </p:cNvSpPr>
          <p:nvPr>
            <p:ph type="pic" sz="quarter" idx="11"/>
          </p:nvPr>
        </p:nvSpPr>
        <p:spPr>
          <a:xfrm>
            <a:off x="6070600" y="3429000"/>
            <a:ext cx="6121400" cy="3429000"/>
          </a:xfrm>
          <a:custGeom>
            <a:avLst/>
            <a:gdLst>
              <a:gd name="connsiteX0" fmla="*/ 0 w 6121400"/>
              <a:gd name="connsiteY0" fmla="*/ 0 h 3429000"/>
              <a:gd name="connsiteX1" fmla="*/ 2514600 w 6121400"/>
              <a:gd name="connsiteY1" fmla="*/ 0 h 3429000"/>
              <a:gd name="connsiteX2" fmla="*/ 6121400 w 6121400"/>
              <a:gd name="connsiteY2" fmla="*/ 0 h 3429000"/>
              <a:gd name="connsiteX3" fmla="*/ 6121400 w 6121400"/>
              <a:gd name="connsiteY3" fmla="*/ 3429000 h 3429000"/>
              <a:gd name="connsiteX4" fmla="*/ 2514600 w 61214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400" h="3429000">
                <a:moveTo>
                  <a:pt x="0" y="0"/>
                </a:moveTo>
                <a:lnTo>
                  <a:pt x="2514600" y="0"/>
                </a:lnTo>
                <a:lnTo>
                  <a:pt x="6121400" y="0"/>
                </a:lnTo>
                <a:lnTo>
                  <a:pt x="6121400" y="3429000"/>
                </a:lnTo>
                <a:lnTo>
                  <a:pt x="251460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4065352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82AD2A-0ECB-4BEA-B4FC-8A8041F4FF18}"/>
              </a:ext>
            </a:extLst>
          </p:cNvPr>
          <p:cNvSpPr>
            <a:spLocks noGrp="1"/>
          </p:cNvSpPr>
          <p:nvPr>
            <p:ph type="pic" sz="quarter" idx="10"/>
          </p:nvPr>
        </p:nvSpPr>
        <p:spPr>
          <a:xfrm>
            <a:off x="0" y="3912238"/>
            <a:ext cx="12199673" cy="2945761"/>
          </a:xfrm>
        </p:spPr>
        <p:txBody>
          <a:bodyPr/>
          <a:lstStyle/>
          <a:p>
            <a:r>
              <a:rPr lang="en-US"/>
              <a:t>Click icon to add picture</a:t>
            </a:r>
          </a:p>
        </p:txBody>
      </p:sp>
    </p:spTree>
    <p:extLst>
      <p:ext uri="{BB962C8B-B14F-4D97-AF65-F5344CB8AC3E}">
        <p14:creationId xmlns:p14="http://schemas.microsoft.com/office/powerpoint/2010/main" val="6857964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9098246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35901970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69FF0B4-438D-41BC-8254-A33CF68216C9}"/>
              </a:ext>
            </a:extLst>
          </p:cNvPr>
          <p:cNvSpPr>
            <a:spLocks noGrp="1"/>
          </p:cNvSpPr>
          <p:nvPr>
            <p:ph type="pic" sz="quarter" idx="10" hasCustomPrompt="1"/>
          </p:nvPr>
        </p:nvSpPr>
        <p:spPr>
          <a:xfrm>
            <a:off x="4964131" y="1816159"/>
            <a:ext cx="5556847" cy="3225682"/>
          </a:xfrm>
          <a:prstGeom prst="roundRect">
            <a:avLst>
              <a:gd name="adj" fmla="val 3181"/>
            </a:avLst>
          </a:prstGeom>
        </p:spPr>
        <p:txBody>
          <a:bodyPr/>
          <a:lstStyle>
            <a:lvl1pPr marL="0" indent="0">
              <a:buNone/>
              <a:defRPr sz="1800">
                <a:solidFill>
                  <a:schemeClr val="bg1">
                    <a:lumMod val="65000"/>
                  </a:schemeClr>
                </a:solidFill>
              </a:defRPr>
            </a:lvl1pPr>
          </a:lstStyle>
          <a:p>
            <a:r>
              <a:rPr lang="en-US"/>
              <a:t>Image Placeholder</a:t>
            </a:r>
          </a:p>
        </p:txBody>
      </p:sp>
    </p:spTree>
    <p:extLst>
      <p:ext uri="{BB962C8B-B14F-4D97-AF65-F5344CB8AC3E}">
        <p14:creationId xmlns:p14="http://schemas.microsoft.com/office/powerpoint/2010/main" val="31717889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a:xfrm>
            <a:off x="838200" y="6356350"/>
            <a:ext cx="2743200" cy="365125"/>
          </a:xfrm>
          <a:prstGeom prst="rect">
            <a:avLst/>
          </a:prstGeom>
        </p:spPr>
        <p:txBody>
          <a:bodyPr/>
          <a:lstStyle/>
          <a:p>
            <a:fld id="{DB21F337-3141-9944-B8B8-B17FBCA5731E}" type="datetimeFigureOut">
              <a:rPr lang="en-US" smtClean="0"/>
              <a:t>7/9/2026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a:xfrm>
            <a:off x="8610600" y="6356350"/>
            <a:ext cx="2743200" cy="365125"/>
          </a:xfrm>
          <a:prstGeom prst="rect">
            <a:avLst/>
          </a:prstGeom>
        </p:spPr>
        <p:txBody>
          <a:bodyPr/>
          <a:lstStyle/>
          <a:p>
            <a:fld id="{69D47DFD-84E7-7242-A16A-0BBF5D187C11}" type="slidenum">
              <a:rPr lang="en-US" smtClean="0"/>
              <a:t>‹#›</a:t>
            </a:fld>
            <a:endParaRPr lang="en-US"/>
          </a:p>
        </p:txBody>
      </p:sp>
    </p:spTree>
    <p:extLst>
      <p:ext uri="{BB962C8B-B14F-4D97-AF65-F5344CB8AC3E}">
        <p14:creationId xmlns:p14="http://schemas.microsoft.com/office/powerpoint/2010/main" val="19451070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Chapt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6866F-5B42-F2CC-5349-44CD0659EF21}"/>
              </a:ext>
            </a:extLst>
          </p:cNvPr>
          <p:cNvPicPr>
            <a:picLocks noChangeAspect="1"/>
          </p:cNvPicPr>
          <p:nvPr userDrawn="1"/>
        </p:nvPicPr>
        <p:blipFill>
          <a:blip r:embed="rId2"/>
          <a:stretch>
            <a:fillRect/>
          </a:stretch>
        </p:blipFill>
        <p:spPr>
          <a:xfrm>
            <a:off x="10547927" y="6176705"/>
            <a:ext cx="1279992" cy="509916"/>
          </a:xfrm>
          <a:prstGeom prst="rect">
            <a:avLst/>
          </a:prstGeom>
        </p:spPr>
      </p:pic>
    </p:spTree>
    <p:extLst>
      <p:ext uri="{BB962C8B-B14F-4D97-AF65-F5344CB8AC3E}">
        <p14:creationId xmlns:p14="http://schemas.microsoft.com/office/powerpoint/2010/main" val="1390359601"/>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2"/>
                </a:solidFill>
                <a:latin typeface="+mj-lt"/>
              </a:defRPr>
            </a:lvl1pPr>
            <a:lvl2pPr marL="457200" indent="0" algn="l">
              <a:buNone/>
              <a:defRPr sz="2000">
                <a:solidFill>
                  <a:schemeClr val="tx2"/>
                </a:solidFill>
                <a:latin typeface="+mj-lt"/>
              </a:defRPr>
            </a:lvl2pPr>
            <a:lvl3pPr marL="914400" indent="0" algn="l">
              <a:buNone/>
              <a:defRPr sz="1800">
                <a:solidFill>
                  <a:schemeClr val="tx2"/>
                </a:solidFill>
                <a:latin typeface="+mj-lt"/>
              </a:defRPr>
            </a:lvl3pPr>
            <a:lvl4pPr marL="1371600" indent="0" algn="l">
              <a:buNone/>
              <a:defRPr sz="1600">
                <a:solidFill>
                  <a:schemeClr val="tx2"/>
                </a:solidFill>
                <a:latin typeface="+mj-lt"/>
              </a:defRPr>
            </a:lvl4pPr>
            <a:lvl5pPr marL="1828800" indent="0" algn="l">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ack background with a grey cloud&#10;&#10;Description automatically generated">
            <a:extLst>
              <a:ext uri="{FF2B5EF4-FFF2-40B4-BE49-F238E27FC236}">
                <a16:creationId xmlns:a16="http://schemas.microsoft.com/office/drawing/2014/main" id="{E36EFAE8-7544-BD23-774B-BEFEFBA60594}"/>
              </a:ext>
            </a:extLst>
          </p:cNvPr>
          <p:cNvPicPr>
            <a:picLocks noChangeAspect="1"/>
          </p:cNvPicPr>
          <p:nvPr userDrawn="1"/>
        </p:nvPicPr>
        <p:blipFill>
          <a:blip r:embed="rId2"/>
          <a:stretch>
            <a:fillRect/>
          </a:stretch>
        </p:blipFill>
        <p:spPr>
          <a:xfrm rot="10800000" flipH="1" flipV="1">
            <a:off x="2558341" y="2916968"/>
            <a:ext cx="9633659" cy="5949537"/>
          </a:xfrm>
          <a:prstGeom prst="rect">
            <a:avLst/>
          </a:prstGeom>
        </p:spPr>
      </p:pic>
    </p:spTree>
    <p:extLst>
      <p:ext uri="{BB962C8B-B14F-4D97-AF65-F5344CB8AC3E}">
        <p14:creationId xmlns:p14="http://schemas.microsoft.com/office/powerpoint/2010/main" val="29784951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rgbClr val="033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b="1">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967404" y="3553134"/>
            <a:ext cx="4093029" cy="1642473"/>
          </a:xfrm>
        </p:spPr>
        <p:txBody>
          <a:bodyPr>
            <a:normAutofit/>
          </a:bodyPr>
          <a:lstStyle>
            <a:lvl1pPr marL="0" indent="0" algn="l">
              <a:lnSpc>
                <a:spcPct val="100000"/>
              </a:lnSpc>
              <a:buNone/>
              <a:defRPr sz="2000">
                <a:solidFill>
                  <a:srgbClr val="F9A7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white text on a black background&#10;&#10;Description automatically generated">
            <a:extLst>
              <a:ext uri="{FF2B5EF4-FFF2-40B4-BE49-F238E27FC236}">
                <a16:creationId xmlns:a16="http://schemas.microsoft.com/office/drawing/2014/main" id="{9DB89D00-317B-DAC6-B689-ECB793BE2E85}"/>
              </a:ext>
            </a:extLst>
          </p:cNvPr>
          <p:cNvPicPr>
            <a:picLocks noChangeAspect="1"/>
          </p:cNvPicPr>
          <p:nvPr userDrawn="1"/>
        </p:nvPicPr>
        <p:blipFill>
          <a:blip r:embed="rId2"/>
          <a:stretch>
            <a:fillRect/>
          </a:stretch>
        </p:blipFill>
        <p:spPr>
          <a:xfrm>
            <a:off x="10529455" y="6040534"/>
            <a:ext cx="1490379" cy="617810"/>
          </a:xfrm>
          <a:prstGeom prst="rect">
            <a:avLst/>
          </a:prstGeom>
        </p:spPr>
      </p:pic>
    </p:spTree>
    <p:extLst>
      <p:ext uri="{BB962C8B-B14F-4D97-AF65-F5344CB8AC3E}">
        <p14:creationId xmlns:p14="http://schemas.microsoft.com/office/powerpoint/2010/main" val="30203054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75BF7DA-D014-792F-04F8-08F784CFB893}"/>
              </a:ext>
            </a:extLst>
          </p:cNvPr>
          <p:cNvSpPr>
            <a:spLocks noGrp="1"/>
          </p:cNvSpPr>
          <p:nvPr>
            <p:ph type="pic" sz="quarter" idx="10"/>
          </p:nvPr>
        </p:nvSpPr>
        <p:spPr>
          <a:xfrm>
            <a:off x="4799534" y="2558287"/>
            <a:ext cx="2570450" cy="2570450"/>
          </a:xfrm>
          <a:custGeom>
            <a:avLst/>
            <a:gdLst>
              <a:gd name="connsiteX0" fmla="*/ 1285225 w 2570450"/>
              <a:gd name="connsiteY0" fmla="*/ 0 h 2570450"/>
              <a:gd name="connsiteX1" fmla="*/ 2570450 w 2570450"/>
              <a:gd name="connsiteY1" fmla="*/ 1285225 h 2570450"/>
              <a:gd name="connsiteX2" fmla="*/ 1285225 w 2570450"/>
              <a:gd name="connsiteY2" fmla="*/ 2570450 h 2570450"/>
              <a:gd name="connsiteX3" fmla="*/ 0 w 2570450"/>
              <a:gd name="connsiteY3" fmla="*/ 1285225 h 2570450"/>
              <a:gd name="connsiteX4" fmla="*/ 1285225 w 2570450"/>
              <a:gd name="connsiteY4" fmla="*/ 0 h 257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450" h="2570450">
                <a:moveTo>
                  <a:pt x="1285225" y="0"/>
                </a:moveTo>
                <a:cubicBezTo>
                  <a:pt x="1995035" y="0"/>
                  <a:pt x="2570450" y="575415"/>
                  <a:pt x="2570450" y="1285225"/>
                </a:cubicBezTo>
                <a:cubicBezTo>
                  <a:pt x="2570450" y="1995035"/>
                  <a:pt x="1995035" y="2570450"/>
                  <a:pt x="1285225" y="2570450"/>
                </a:cubicBezTo>
                <a:cubicBezTo>
                  <a:pt x="575415" y="2570450"/>
                  <a:pt x="0" y="1995035"/>
                  <a:pt x="0" y="1285225"/>
                </a:cubicBezTo>
                <a:cubicBezTo>
                  <a:pt x="0" y="575415"/>
                  <a:pt x="575415" y="0"/>
                  <a:pt x="1285225" y="0"/>
                </a:cubicBezTo>
                <a:close/>
              </a:path>
            </a:pathLst>
          </a:custGeom>
        </p:spPr>
        <p:txBody>
          <a:bodyPr wrap="square">
            <a:noAutofit/>
          </a:bodyPr>
          <a:lstStyle/>
          <a:p>
            <a:endParaRPr lang="en-US"/>
          </a:p>
        </p:txBody>
      </p:sp>
      <p:pic>
        <p:nvPicPr>
          <p:cNvPr id="5" name="Picture 4">
            <a:extLst>
              <a:ext uri="{FF2B5EF4-FFF2-40B4-BE49-F238E27FC236}">
                <a16:creationId xmlns:a16="http://schemas.microsoft.com/office/drawing/2014/main" id="{FE97E891-C25E-418F-D10F-35988049B6B8}"/>
              </a:ext>
            </a:extLst>
          </p:cNvPr>
          <p:cNvPicPr>
            <a:picLocks noChangeAspect="1"/>
          </p:cNvPicPr>
          <p:nvPr userDrawn="1"/>
        </p:nvPicPr>
        <p:blipFill>
          <a:blip r:embed="rId2"/>
          <a:stretch>
            <a:fillRect/>
          </a:stretch>
        </p:blipFill>
        <p:spPr>
          <a:xfrm>
            <a:off x="10376299" y="6101125"/>
            <a:ext cx="1562456" cy="622442"/>
          </a:xfrm>
          <a:prstGeom prst="rect">
            <a:avLst/>
          </a:prstGeom>
        </p:spPr>
      </p:pic>
    </p:spTree>
    <p:extLst>
      <p:ext uri="{BB962C8B-B14F-4D97-AF65-F5344CB8AC3E}">
        <p14:creationId xmlns:p14="http://schemas.microsoft.com/office/powerpoint/2010/main" val="16748300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73FA1AC-66E0-C5D7-ADE4-BE5B2CB52EA6}"/>
              </a:ext>
            </a:extLst>
          </p:cNvPr>
          <p:cNvSpPr>
            <a:spLocks noGrp="1"/>
          </p:cNvSpPr>
          <p:nvPr>
            <p:ph type="pic" sz="quarter" idx="10"/>
          </p:nvPr>
        </p:nvSpPr>
        <p:spPr>
          <a:xfrm>
            <a:off x="6440608" y="718486"/>
            <a:ext cx="4953000" cy="5421027"/>
          </a:xfrm>
          <a:custGeom>
            <a:avLst/>
            <a:gdLst>
              <a:gd name="connsiteX0" fmla="*/ 0 w 4953000"/>
              <a:gd name="connsiteY0" fmla="*/ 0 h 5421027"/>
              <a:gd name="connsiteX1" fmla="*/ 4953000 w 4953000"/>
              <a:gd name="connsiteY1" fmla="*/ 0 h 5421027"/>
              <a:gd name="connsiteX2" fmla="*/ 4953000 w 4953000"/>
              <a:gd name="connsiteY2" fmla="*/ 5421027 h 5421027"/>
              <a:gd name="connsiteX3" fmla="*/ 0 w 4953000"/>
              <a:gd name="connsiteY3" fmla="*/ 5421027 h 5421027"/>
            </a:gdLst>
            <a:ahLst/>
            <a:cxnLst>
              <a:cxn ang="0">
                <a:pos x="connsiteX0" y="connsiteY0"/>
              </a:cxn>
              <a:cxn ang="0">
                <a:pos x="connsiteX1" y="connsiteY1"/>
              </a:cxn>
              <a:cxn ang="0">
                <a:pos x="connsiteX2" y="connsiteY2"/>
              </a:cxn>
              <a:cxn ang="0">
                <a:pos x="connsiteX3" y="connsiteY3"/>
              </a:cxn>
            </a:cxnLst>
            <a:rect l="l" t="t" r="r" b="b"/>
            <a:pathLst>
              <a:path w="4953000" h="5421027">
                <a:moveTo>
                  <a:pt x="0" y="0"/>
                </a:moveTo>
                <a:lnTo>
                  <a:pt x="4953000" y="0"/>
                </a:lnTo>
                <a:lnTo>
                  <a:pt x="4953000" y="5421027"/>
                </a:lnTo>
                <a:lnTo>
                  <a:pt x="0" y="5421027"/>
                </a:ln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2D7EE60E-CC5F-9AA0-0A0E-2FAAEB88322B}"/>
              </a:ext>
            </a:extLst>
          </p:cNvPr>
          <p:cNvPicPr>
            <a:picLocks noChangeAspect="1"/>
          </p:cNvPicPr>
          <p:nvPr userDrawn="1"/>
        </p:nvPicPr>
        <p:blipFill>
          <a:blip r:embed="rId2"/>
          <a:stretch>
            <a:fillRect/>
          </a:stretch>
        </p:blipFill>
        <p:spPr>
          <a:xfrm>
            <a:off x="10477900" y="6139513"/>
            <a:ext cx="1562456" cy="622442"/>
          </a:xfrm>
          <a:prstGeom prst="rect">
            <a:avLst/>
          </a:prstGeom>
        </p:spPr>
      </p:pic>
    </p:spTree>
    <p:extLst>
      <p:ext uri="{BB962C8B-B14F-4D97-AF65-F5344CB8AC3E}">
        <p14:creationId xmlns:p14="http://schemas.microsoft.com/office/powerpoint/2010/main" val="9120568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455331-E211-0AD2-7AF1-6D1F87B54E0C}"/>
              </a:ext>
            </a:extLst>
          </p:cNvPr>
          <p:cNvPicPr>
            <a:picLocks noChangeAspect="1"/>
          </p:cNvPicPr>
          <p:nvPr userDrawn="1"/>
        </p:nvPicPr>
        <p:blipFill>
          <a:blip r:embed="rId2"/>
          <a:stretch>
            <a:fillRect/>
          </a:stretch>
        </p:blipFill>
        <p:spPr>
          <a:xfrm>
            <a:off x="10413244" y="6119597"/>
            <a:ext cx="1562456" cy="622442"/>
          </a:xfrm>
          <a:prstGeom prst="rect">
            <a:avLst/>
          </a:prstGeom>
        </p:spPr>
      </p:pic>
    </p:spTree>
    <p:extLst>
      <p:ext uri="{BB962C8B-B14F-4D97-AF65-F5344CB8AC3E}">
        <p14:creationId xmlns:p14="http://schemas.microsoft.com/office/powerpoint/2010/main" val="2251530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BFED5AE-62FF-41D3-952B-067FA66380DF}"/>
              </a:ext>
            </a:extLst>
          </p:cNvPr>
          <p:cNvSpPr>
            <a:spLocks noGrp="1"/>
          </p:cNvSpPr>
          <p:nvPr>
            <p:ph type="pic" sz="quarter" idx="10"/>
          </p:nvPr>
        </p:nvSpPr>
        <p:spPr>
          <a:xfrm>
            <a:off x="-85" y="-4763"/>
            <a:ext cx="5021348" cy="6858001"/>
          </a:xfrm>
        </p:spPr>
        <p:txBody>
          <a:bodyPr/>
          <a:lstStyle/>
          <a:p>
            <a:r>
              <a:rPr lang="en-US"/>
              <a:t>Click icon to add picture</a:t>
            </a:r>
          </a:p>
        </p:txBody>
      </p:sp>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solidFill>
            <a:schemeClr val="tx1">
              <a:alpha val="92000"/>
            </a:schemeClr>
          </a:solidFill>
        </p:spPr>
        <p:txBody>
          <a:bodyPr lIns="457200" anchor="ctr">
            <a:noAutofit/>
          </a:bodyPr>
          <a:lstStyle>
            <a:lvl1pPr>
              <a:defRPr sz="6000">
                <a:solidFill>
                  <a:schemeClr val="bg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6096000" y="1484357"/>
            <a:ext cx="5259388" cy="4442153"/>
          </a:xfrm>
        </p:spPr>
        <p:txBody>
          <a:bodyPr>
            <a:normAutofit/>
          </a:bodyPr>
          <a:lstStyle>
            <a:lvl1pPr marL="0" indent="0">
              <a:lnSpc>
                <a:spcPct val="100000"/>
              </a:lnSpc>
              <a:buNone/>
              <a:defRPr sz="2400">
                <a:solidFill>
                  <a:schemeClr val="bg2"/>
                </a:solidFill>
                <a:latin typeface="+mj-lt"/>
              </a:defRPr>
            </a:lvl1pPr>
            <a:lvl2pPr marL="457200" indent="0">
              <a:lnSpc>
                <a:spcPct val="100000"/>
              </a:lnSpc>
              <a:buNone/>
              <a:defRPr sz="2000">
                <a:solidFill>
                  <a:schemeClr val="bg2"/>
                </a:solidFill>
                <a:latin typeface="+mj-lt"/>
              </a:defRPr>
            </a:lvl2pPr>
            <a:lvl3pPr marL="914400" indent="0">
              <a:lnSpc>
                <a:spcPct val="100000"/>
              </a:lnSpc>
              <a:buNone/>
              <a:defRPr sz="1800">
                <a:solidFill>
                  <a:schemeClr val="bg2"/>
                </a:solidFill>
                <a:latin typeface="+mj-lt"/>
              </a:defRPr>
            </a:lvl3pPr>
            <a:lvl4pPr marL="1371600" indent="0">
              <a:lnSpc>
                <a:spcPct val="100000"/>
              </a:lnSpc>
              <a:buNone/>
              <a:defRPr sz="1600">
                <a:solidFill>
                  <a:schemeClr val="bg2"/>
                </a:solidFill>
                <a:latin typeface="+mj-lt"/>
              </a:defRPr>
            </a:lvl4pPr>
            <a:lvl5pPr marL="1828800" indent="0">
              <a:lnSpc>
                <a:spcPct val="100000"/>
              </a:lnSpc>
              <a:buNone/>
              <a:defRPr sz="1600">
                <a:solidFill>
                  <a:schemeClr val="bg2"/>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ue and orange clouds&#10;&#10;Description automatically generated">
            <a:extLst>
              <a:ext uri="{FF2B5EF4-FFF2-40B4-BE49-F238E27FC236}">
                <a16:creationId xmlns:a16="http://schemas.microsoft.com/office/drawing/2014/main" id="{BA2C5635-6251-F565-E23D-5B1FDF5F84A3}"/>
              </a:ext>
            </a:extLst>
          </p:cNvPr>
          <p:cNvPicPr>
            <a:picLocks noChangeAspect="1"/>
          </p:cNvPicPr>
          <p:nvPr userDrawn="1"/>
        </p:nvPicPr>
        <p:blipFill>
          <a:blip r:embed="rId2"/>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40247534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970605A-E631-2864-C998-1CF5B3869358}"/>
              </a:ext>
            </a:extLst>
          </p:cNvPr>
          <p:cNvSpPr>
            <a:spLocks noGrp="1"/>
          </p:cNvSpPr>
          <p:nvPr>
            <p:ph type="pic" sz="quarter" idx="10"/>
          </p:nvPr>
        </p:nvSpPr>
        <p:spPr>
          <a:xfrm>
            <a:off x="426720" y="604000"/>
            <a:ext cx="5181600" cy="5486391"/>
          </a:xfrm>
          <a:custGeom>
            <a:avLst/>
            <a:gdLst>
              <a:gd name="connsiteX0" fmla="*/ 360691 w 5181600"/>
              <a:gd name="connsiteY0" fmla="*/ 0 h 5486391"/>
              <a:gd name="connsiteX1" fmla="*/ 4820909 w 5181600"/>
              <a:gd name="connsiteY1" fmla="*/ 0 h 5486391"/>
              <a:gd name="connsiteX2" fmla="*/ 5181600 w 5181600"/>
              <a:gd name="connsiteY2" fmla="*/ 360691 h 5486391"/>
              <a:gd name="connsiteX3" fmla="*/ 5181600 w 5181600"/>
              <a:gd name="connsiteY3" fmla="*/ 5125700 h 5486391"/>
              <a:gd name="connsiteX4" fmla="*/ 4820909 w 5181600"/>
              <a:gd name="connsiteY4" fmla="*/ 5486391 h 5486391"/>
              <a:gd name="connsiteX5" fmla="*/ 360691 w 5181600"/>
              <a:gd name="connsiteY5" fmla="*/ 5486391 h 5486391"/>
              <a:gd name="connsiteX6" fmla="*/ 0 w 5181600"/>
              <a:gd name="connsiteY6" fmla="*/ 5125700 h 5486391"/>
              <a:gd name="connsiteX7" fmla="*/ 0 w 5181600"/>
              <a:gd name="connsiteY7" fmla="*/ 360691 h 5486391"/>
              <a:gd name="connsiteX8" fmla="*/ 360691 w 5181600"/>
              <a:gd name="connsiteY8" fmla="*/ 0 h 54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5486391">
                <a:moveTo>
                  <a:pt x="360691" y="0"/>
                </a:moveTo>
                <a:lnTo>
                  <a:pt x="4820909" y="0"/>
                </a:lnTo>
                <a:cubicBezTo>
                  <a:pt x="5020113" y="0"/>
                  <a:pt x="5181600" y="161487"/>
                  <a:pt x="5181600" y="360691"/>
                </a:cubicBezTo>
                <a:lnTo>
                  <a:pt x="5181600" y="5125700"/>
                </a:lnTo>
                <a:cubicBezTo>
                  <a:pt x="5181600" y="5324904"/>
                  <a:pt x="5020113" y="5486391"/>
                  <a:pt x="4820909" y="5486391"/>
                </a:cubicBezTo>
                <a:lnTo>
                  <a:pt x="360691" y="5486391"/>
                </a:lnTo>
                <a:cubicBezTo>
                  <a:pt x="161487" y="5486391"/>
                  <a:pt x="0" y="5324904"/>
                  <a:pt x="0" y="5125700"/>
                </a:cubicBezTo>
                <a:lnTo>
                  <a:pt x="0" y="360691"/>
                </a:lnTo>
                <a:cubicBezTo>
                  <a:pt x="0" y="161487"/>
                  <a:pt x="161487" y="0"/>
                  <a:pt x="360691" y="0"/>
                </a:cubicBez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4CC93E43-2D5B-6735-99B6-D8CB34CB2CF9}"/>
              </a:ext>
            </a:extLst>
          </p:cNvPr>
          <p:cNvPicPr>
            <a:picLocks noChangeAspect="1"/>
          </p:cNvPicPr>
          <p:nvPr userDrawn="1"/>
        </p:nvPicPr>
        <p:blipFill>
          <a:blip r:embed="rId2"/>
          <a:stretch>
            <a:fillRect/>
          </a:stretch>
        </p:blipFill>
        <p:spPr>
          <a:xfrm>
            <a:off x="10367063" y="6152434"/>
            <a:ext cx="1562456" cy="622442"/>
          </a:xfrm>
          <a:prstGeom prst="rect">
            <a:avLst/>
          </a:prstGeom>
        </p:spPr>
      </p:pic>
    </p:spTree>
    <p:extLst>
      <p:ext uri="{BB962C8B-B14F-4D97-AF65-F5344CB8AC3E}">
        <p14:creationId xmlns:p14="http://schemas.microsoft.com/office/powerpoint/2010/main" val="14902472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95933507-50FE-C767-7BE9-6F6A562BF2F8}"/>
              </a:ext>
            </a:extLst>
          </p:cNvPr>
          <p:cNvPicPr>
            <a:picLocks noChangeAspect="1"/>
          </p:cNvPicPr>
          <p:nvPr userDrawn="1"/>
        </p:nvPicPr>
        <p:blipFill>
          <a:blip r:embed="rId2"/>
          <a:stretch>
            <a:fillRect/>
          </a:stretch>
        </p:blipFill>
        <p:spPr>
          <a:xfrm>
            <a:off x="10394772" y="6110360"/>
            <a:ext cx="1562456" cy="622442"/>
          </a:xfrm>
          <a:prstGeom prst="rect">
            <a:avLst/>
          </a:prstGeom>
        </p:spPr>
      </p:pic>
    </p:spTree>
    <p:extLst>
      <p:ext uri="{BB962C8B-B14F-4D97-AF65-F5344CB8AC3E}">
        <p14:creationId xmlns:p14="http://schemas.microsoft.com/office/powerpoint/2010/main" val="18905913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A3E52C0-9ECD-0549-020A-53AE99A19C6E}"/>
              </a:ext>
            </a:extLst>
          </p:cNvPr>
          <p:cNvPicPr>
            <a:picLocks noChangeAspect="1"/>
          </p:cNvPicPr>
          <p:nvPr userDrawn="1"/>
        </p:nvPicPr>
        <p:blipFill>
          <a:blip r:embed="rId2"/>
          <a:stretch>
            <a:fillRect/>
          </a:stretch>
        </p:blipFill>
        <p:spPr>
          <a:xfrm>
            <a:off x="10348591" y="6157912"/>
            <a:ext cx="1562456" cy="622442"/>
          </a:xfrm>
          <a:prstGeom prst="rect">
            <a:avLst/>
          </a:prstGeom>
        </p:spPr>
      </p:pic>
    </p:spTree>
    <p:extLst>
      <p:ext uri="{BB962C8B-B14F-4D97-AF65-F5344CB8AC3E}">
        <p14:creationId xmlns:p14="http://schemas.microsoft.com/office/powerpoint/2010/main" val="26250737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8796E-EB29-72FC-EA35-6AA331C4A5BB}"/>
              </a:ext>
            </a:extLst>
          </p:cNvPr>
          <p:cNvCxnSpPr>
            <a:cxnSpLocks/>
          </p:cNvCxnSpPr>
          <p:nvPr userDrawn="1"/>
        </p:nvCxnSpPr>
        <p:spPr>
          <a:xfrm rot="16200000">
            <a:off x="10505786" y="-1017238"/>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862A971-494B-09BF-A026-3809B9CC91A2}"/>
              </a:ext>
            </a:extLst>
          </p:cNvPr>
          <p:cNvPicPr>
            <a:picLocks noChangeAspect="1"/>
          </p:cNvPicPr>
          <p:nvPr userDrawn="1"/>
        </p:nvPicPr>
        <p:blipFill>
          <a:blip r:embed="rId2"/>
          <a:stretch>
            <a:fillRect/>
          </a:stretch>
        </p:blipFill>
        <p:spPr>
          <a:xfrm>
            <a:off x="10339354" y="6157912"/>
            <a:ext cx="1562456" cy="622442"/>
          </a:xfrm>
          <a:prstGeom prst="rect">
            <a:avLst/>
          </a:prstGeom>
        </p:spPr>
      </p:pic>
    </p:spTree>
    <p:extLst>
      <p:ext uri="{BB962C8B-B14F-4D97-AF65-F5344CB8AC3E}">
        <p14:creationId xmlns:p14="http://schemas.microsoft.com/office/powerpoint/2010/main" val="13610924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3F3040-F0B6-7895-B4EB-946F477CFD39}"/>
              </a:ext>
            </a:extLst>
          </p:cNvPr>
          <p:cNvPicPr>
            <a:picLocks noChangeAspect="1"/>
          </p:cNvPicPr>
          <p:nvPr userDrawn="1"/>
        </p:nvPicPr>
        <p:blipFill>
          <a:blip r:embed="rId2"/>
          <a:stretch>
            <a:fillRect/>
          </a:stretch>
        </p:blipFill>
        <p:spPr>
          <a:xfrm>
            <a:off x="10474806" y="6157912"/>
            <a:ext cx="1562456" cy="622442"/>
          </a:xfrm>
          <a:prstGeom prst="rect">
            <a:avLst/>
          </a:prstGeom>
        </p:spPr>
      </p:pic>
      <p:pic>
        <p:nvPicPr>
          <p:cNvPr id="6" name="Picture 5" descr="A black background with a grey cloud&#10;&#10;Description automatically generated">
            <a:extLst>
              <a:ext uri="{FF2B5EF4-FFF2-40B4-BE49-F238E27FC236}">
                <a16:creationId xmlns:a16="http://schemas.microsoft.com/office/drawing/2014/main" id="{5C1C1E0C-FC6E-BEEF-7864-8E89C1666AA4}"/>
              </a:ext>
            </a:extLst>
          </p:cNvPr>
          <p:cNvPicPr>
            <a:picLocks noChangeAspect="1"/>
          </p:cNvPicPr>
          <p:nvPr userDrawn="1"/>
        </p:nvPicPr>
        <p:blipFill>
          <a:blip r:embed="rId3"/>
          <a:stretch>
            <a:fillRect/>
          </a:stretch>
        </p:blipFill>
        <p:spPr>
          <a:xfrm rot="10800000" flipH="1" flipV="1">
            <a:off x="2558341" y="2916968"/>
            <a:ext cx="9633659" cy="5949537"/>
          </a:xfrm>
          <a:prstGeom prst="rect">
            <a:avLst/>
          </a:prstGeom>
        </p:spPr>
      </p:pic>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7170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1_Section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2F3257-6BF9-BC3A-956A-E9DFB4C202B2}"/>
              </a:ext>
            </a:extLst>
          </p:cNvPr>
          <p:cNvSpPr>
            <a:spLocks noGrp="1"/>
          </p:cNvSpPr>
          <p:nvPr>
            <p:ph type="pic" sz="quarter" idx="10"/>
          </p:nvPr>
        </p:nvSpPr>
        <p:spPr>
          <a:xfrm>
            <a:off x="6356386" y="1173345"/>
            <a:ext cx="5322379" cy="4202598"/>
          </a:xfrm>
          <a:custGeom>
            <a:avLst/>
            <a:gdLst>
              <a:gd name="connsiteX0" fmla="*/ 0 w 5322379"/>
              <a:gd name="connsiteY0" fmla="*/ 0 h 4202598"/>
              <a:gd name="connsiteX1" fmla="*/ 5322379 w 5322379"/>
              <a:gd name="connsiteY1" fmla="*/ 0 h 4202598"/>
              <a:gd name="connsiteX2" fmla="*/ 5322379 w 5322379"/>
              <a:gd name="connsiteY2" fmla="*/ 4202598 h 4202598"/>
              <a:gd name="connsiteX3" fmla="*/ 0 w 5322379"/>
              <a:gd name="connsiteY3" fmla="*/ 4202598 h 4202598"/>
            </a:gdLst>
            <a:ahLst/>
            <a:cxnLst>
              <a:cxn ang="0">
                <a:pos x="connsiteX0" y="connsiteY0"/>
              </a:cxn>
              <a:cxn ang="0">
                <a:pos x="connsiteX1" y="connsiteY1"/>
              </a:cxn>
              <a:cxn ang="0">
                <a:pos x="connsiteX2" y="connsiteY2"/>
              </a:cxn>
              <a:cxn ang="0">
                <a:pos x="connsiteX3" y="connsiteY3"/>
              </a:cxn>
            </a:cxnLst>
            <a:rect l="l" t="t" r="r" b="b"/>
            <a:pathLst>
              <a:path w="5322379" h="4202598">
                <a:moveTo>
                  <a:pt x="0" y="0"/>
                </a:moveTo>
                <a:lnTo>
                  <a:pt x="5322379" y="0"/>
                </a:lnTo>
                <a:lnTo>
                  <a:pt x="5322379" y="4202598"/>
                </a:lnTo>
                <a:lnTo>
                  <a:pt x="0" y="4202598"/>
                </a:ln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0943602D-FD11-EC5F-EFE8-43E55FE4E8E4}"/>
              </a:ext>
            </a:extLst>
          </p:cNvPr>
          <p:cNvPicPr>
            <a:picLocks noChangeAspect="1"/>
          </p:cNvPicPr>
          <p:nvPr userDrawn="1"/>
        </p:nvPicPr>
        <p:blipFill>
          <a:blip r:embed="rId2"/>
          <a:stretch>
            <a:fillRect/>
          </a:stretch>
        </p:blipFill>
        <p:spPr>
          <a:xfrm>
            <a:off x="10394772" y="6082652"/>
            <a:ext cx="1562456" cy="622442"/>
          </a:xfrm>
          <a:prstGeom prst="rect">
            <a:avLst/>
          </a:prstGeom>
        </p:spPr>
      </p:pic>
    </p:spTree>
    <p:extLst>
      <p:ext uri="{BB962C8B-B14F-4D97-AF65-F5344CB8AC3E}">
        <p14:creationId xmlns:p14="http://schemas.microsoft.com/office/powerpoint/2010/main" val="30810858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3" name="Picture 2" descr="A blue and orange clouds&#10;&#10;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56603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471FA06C-FDE9-FCA5-49F8-0795D72821CA}"/>
              </a:ext>
            </a:extLst>
          </p:cNvPr>
          <p:cNvSpPr>
            <a:spLocks noGrp="1"/>
          </p:cNvSpPr>
          <p:nvPr>
            <p:ph type="pic" idx="10"/>
          </p:nvPr>
        </p:nvSpPr>
        <p:spPr>
          <a:xfrm>
            <a:off x="6705600" y="2057398"/>
            <a:ext cx="4550434" cy="3987979"/>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849237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3" name="Picture 2" descr="A blue and orange clouds&#10;&#10;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FAA63C"/>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FAA63C"/>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50828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3" name="Picture 2" descr="A blue and orange clouds&#10;&#10;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106027"/>
            <a:ext cx="52031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618F4204-E035-5B7A-4470-D390D7EB42C2}"/>
              </a:ext>
            </a:extLst>
          </p:cNvPr>
          <p:cNvSpPr>
            <a:spLocks noGrp="1"/>
          </p:cNvSpPr>
          <p:nvPr>
            <p:ph idx="10"/>
          </p:nvPr>
        </p:nvSpPr>
        <p:spPr>
          <a:xfrm>
            <a:off x="6095999" y="2101715"/>
            <a:ext cx="5157159"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6182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3" name="Picture 2" descr="A blue and orange clouds&#10;&#10;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496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5942894" y="4286379"/>
            <a:ext cx="4093029" cy="1642473"/>
          </a:xfrm>
        </p:spPr>
        <p:txBody>
          <a:bodyPr>
            <a:normAutofit/>
          </a:bodyPr>
          <a:lstStyle>
            <a:lvl1pPr marL="0" indent="0" algn="l">
              <a:lnSpc>
                <a:spcPct val="100000"/>
              </a:lnSpc>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black background with white text and orange dots&#10;&#10;Description automatically generated">
            <a:extLst>
              <a:ext uri="{FF2B5EF4-FFF2-40B4-BE49-F238E27FC236}">
                <a16:creationId xmlns:a16="http://schemas.microsoft.com/office/drawing/2014/main" id="{76DE7936-5303-72D4-6F7A-34DBA8E8BCBF}"/>
              </a:ext>
            </a:extLst>
          </p:cNvPr>
          <p:cNvPicPr>
            <a:picLocks noChangeAspect="1"/>
          </p:cNvPicPr>
          <p:nvPr userDrawn="1"/>
        </p:nvPicPr>
        <p:blipFill>
          <a:blip r:embed="rId2"/>
          <a:stretch>
            <a:fillRect/>
          </a:stretch>
        </p:blipFill>
        <p:spPr>
          <a:xfrm>
            <a:off x="9498532" y="5460521"/>
            <a:ext cx="2586847" cy="1293962"/>
          </a:xfrm>
          <a:prstGeom prst="rect">
            <a:avLst/>
          </a:prstGeom>
        </p:spPr>
      </p:pic>
    </p:spTree>
    <p:extLst>
      <p:ext uri="{BB962C8B-B14F-4D97-AF65-F5344CB8AC3E}">
        <p14:creationId xmlns:p14="http://schemas.microsoft.com/office/powerpoint/2010/main" val="18931174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878389-B981-B246-9A16-3137079B452D}"/>
              </a:ext>
            </a:extLst>
          </p:cNvPr>
          <p:cNvSpPr/>
          <p:nvPr userDrawn="1"/>
        </p:nvSpPr>
        <p:spPr>
          <a:xfrm>
            <a:off x="0" y="6047117"/>
            <a:ext cx="12192000" cy="81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9C51078F-FCDC-E687-3E18-82567782F266}"/>
              </a:ext>
            </a:extLst>
          </p:cNvPr>
          <p:cNvSpPr>
            <a:spLocks noGrp="1"/>
          </p:cNvSpPr>
          <p:nvPr>
            <p:ph idx="1"/>
          </p:nvPr>
        </p:nvSpPr>
        <p:spPr>
          <a:xfrm>
            <a:off x="740434" y="1676400"/>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949FC48-3015-0C84-0757-7612F3F7305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54683B6-9229-5AF2-D3D4-55DBF9D4972B}"/>
              </a:ext>
            </a:extLst>
          </p:cNvPr>
          <p:cNvSpPr>
            <a:spLocks noGrp="1"/>
          </p:cNvSpPr>
          <p:nvPr>
            <p:ph type="title"/>
          </p:nvPr>
        </p:nvSpPr>
        <p:spPr>
          <a:xfrm>
            <a:off x="741958" y="897459"/>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5" name="Picture 4" descr="A white text on a black background&#10;&#10;Description automatically generated">
            <a:extLst>
              <a:ext uri="{FF2B5EF4-FFF2-40B4-BE49-F238E27FC236}">
                <a16:creationId xmlns:a16="http://schemas.microsoft.com/office/drawing/2014/main" id="{3291DCD3-E872-717D-7503-07E4CB02085A}"/>
              </a:ext>
            </a:extLst>
          </p:cNvPr>
          <p:cNvPicPr>
            <a:picLocks noChangeAspect="1"/>
          </p:cNvPicPr>
          <p:nvPr userDrawn="1"/>
        </p:nvPicPr>
        <p:blipFill>
          <a:blip r:embed="rId2"/>
          <a:stretch>
            <a:fillRect/>
          </a:stretch>
        </p:blipFill>
        <p:spPr>
          <a:xfrm>
            <a:off x="10390908" y="6121951"/>
            <a:ext cx="1647396" cy="646997"/>
          </a:xfrm>
          <a:prstGeom prst="rect">
            <a:avLst/>
          </a:prstGeom>
        </p:spPr>
      </p:pic>
    </p:spTree>
    <p:extLst>
      <p:ext uri="{BB962C8B-B14F-4D97-AF65-F5344CB8AC3E}">
        <p14:creationId xmlns:p14="http://schemas.microsoft.com/office/powerpoint/2010/main" val="30525668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41516B-937C-16C6-2EBB-CD9BCCE04B8F}"/>
              </a:ext>
            </a:extLst>
          </p:cNvPr>
          <p:cNvSpPr/>
          <p:nvPr userDrawn="1"/>
        </p:nvSpPr>
        <p:spPr>
          <a:xfrm>
            <a:off x="1219200" y="1459527"/>
            <a:ext cx="9677400" cy="4571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E3A5F"/>
              </a:solidFill>
            </a:endParaRPr>
          </a:p>
        </p:txBody>
      </p:sp>
      <p:sp>
        <p:nvSpPr>
          <p:cNvPr id="3" name="Content Placeholder 2">
            <a:extLst>
              <a:ext uri="{FF2B5EF4-FFF2-40B4-BE49-F238E27FC236}">
                <a16:creationId xmlns:a16="http://schemas.microsoft.com/office/drawing/2014/main" id="{0F179D53-B07A-5EC8-77DE-E43CBCDD93E1}"/>
              </a:ext>
            </a:extLst>
          </p:cNvPr>
          <p:cNvSpPr>
            <a:spLocks noGrp="1"/>
          </p:cNvSpPr>
          <p:nvPr>
            <p:ph idx="1"/>
          </p:nvPr>
        </p:nvSpPr>
        <p:spPr>
          <a:xfrm>
            <a:off x="1695938" y="2116300"/>
            <a:ext cx="8667262" cy="3527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cloud with two yellow heads&#10;&#10;Description automatically generated">
            <a:extLst>
              <a:ext uri="{FF2B5EF4-FFF2-40B4-BE49-F238E27FC236}">
                <a16:creationId xmlns:a16="http://schemas.microsoft.com/office/drawing/2014/main" id="{54F1490F-31AC-9669-A00F-5108DF47C37F}"/>
              </a:ext>
            </a:extLst>
          </p:cNvPr>
          <p:cNvPicPr>
            <a:picLocks noChangeAspect="1"/>
          </p:cNvPicPr>
          <p:nvPr userDrawn="1"/>
        </p:nvPicPr>
        <p:blipFill>
          <a:blip r:embed="rId2"/>
          <a:stretch>
            <a:fillRect/>
          </a:stretch>
        </p:blipFill>
        <p:spPr>
          <a:xfrm>
            <a:off x="-762000" y="-394181"/>
            <a:ext cx="3258573" cy="2123234"/>
          </a:xfrm>
          <a:prstGeom prst="rect">
            <a:avLst/>
          </a:prstGeom>
        </p:spPr>
      </p:pic>
      <p:pic>
        <p:nvPicPr>
          <p:cNvPr id="6" name="Picture 5">
            <a:extLst>
              <a:ext uri="{FF2B5EF4-FFF2-40B4-BE49-F238E27FC236}">
                <a16:creationId xmlns:a16="http://schemas.microsoft.com/office/drawing/2014/main" id="{2F2E6826-0AB5-0267-4FDE-F50C1E853DA4}"/>
              </a:ext>
            </a:extLst>
          </p:cNvPr>
          <p:cNvPicPr>
            <a:picLocks noChangeAspect="1"/>
          </p:cNvPicPr>
          <p:nvPr userDrawn="1"/>
        </p:nvPicPr>
        <p:blipFill>
          <a:blip r:embed="rId3"/>
          <a:stretch>
            <a:fillRect/>
          </a:stretch>
        </p:blipFill>
        <p:spPr>
          <a:xfrm>
            <a:off x="10246990" y="6107552"/>
            <a:ext cx="1562456" cy="622442"/>
          </a:xfrm>
          <a:prstGeom prst="rect">
            <a:avLst/>
          </a:prstGeom>
        </p:spPr>
      </p:pic>
    </p:spTree>
    <p:extLst>
      <p:ext uri="{BB962C8B-B14F-4D97-AF65-F5344CB8AC3E}">
        <p14:creationId xmlns:p14="http://schemas.microsoft.com/office/powerpoint/2010/main" val="31597877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Picture Placeholder 2">
            <a:extLst>
              <a:ext uri="{FF2B5EF4-FFF2-40B4-BE49-F238E27FC236}">
                <a16:creationId xmlns:a16="http://schemas.microsoft.com/office/drawing/2014/main" id="{288B8C74-B214-6441-5563-774E03FC45E1}"/>
              </a:ext>
            </a:extLst>
          </p:cNvPr>
          <p:cNvSpPr>
            <a:spLocks noGrp="1"/>
          </p:cNvSpPr>
          <p:nvPr>
            <p:ph type="pic" idx="10"/>
          </p:nvPr>
        </p:nvSpPr>
        <p:spPr>
          <a:xfrm>
            <a:off x="5183188" y="987425"/>
            <a:ext cx="6172200" cy="4873625"/>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3">
            <a:extLst>
              <a:ext uri="{FF2B5EF4-FFF2-40B4-BE49-F238E27FC236}">
                <a16:creationId xmlns:a16="http://schemas.microsoft.com/office/drawing/2014/main" id="{3F986338-114B-6DE3-5647-07C4133AEACB}"/>
              </a:ext>
            </a:extLst>
          </p:cNvPr>
          <p:cNvSpPr>
            <a:spLocks noGrp="1"/>
          </p:cNvSpPr>
          <p:nvPr>
            <p:ph type="body" sz="half" idx="2"/>
          </p:nvPr>
        </p:nvSpPr>
        <p:spPr>
          <a:xfrm>
            <a:off x="839788" y="2310938"/>
            <a:ext cx="3932237" cy="3558050"/>
          </a:xfrm>
          <a:prstGeom prst="rect">
            <a:avLst/>
          </a:prstGeom>
        </p:spPr>
        <p:txBody>
          <a:bodyPr>
            <a:normAutofit/>
          </a:bodyPr>
          <a:lstStyle>
            <a:lvl1pPr marL="0" indent="0">
              <a:buNone/>
              <a:defRPr sz="2000">
                <a:solidFill>
                  <a:srgbClr val="00B050"/>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3A85A1C5-D755-328D-F55B-E8073C16B821}"/>
              </a:ext>
            </a:extLst>
          </p:cNvPr>
          <p:cNvSpPr txBox="1">
            <a:spLocks/>
          </p:cNvSpPr>
          <p:nvPr userDrawn="1"/>
        </p:nvSpPr>
        <p:spPr>
          <a:xfrm>
            <a:off x="839788" y="457200"/>
            <a:ext cx="3932237" cy="1600200"/>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endParaRPr lang="en-US"/>
          </a:p>
        </p:txBody>
      </p:sp>
      <p:sp>
        <p:nvSpPr>
          <p:cNvPr id="2" name="Title 1">
            <a:extLst>
              <a:ext uri="{FF2B5EF4-FFF2-40B4-BE49-F238E27FC236}">
                <a16:creationId xmlns:a16="http://schemas.microsoft.com/office/drawing/2014/main" id="{52389B52-6C49-C459-36C5-226790ACE3B8}"/>
              </a:ext>
            </a:extLst>
          </p:cNvPr>
          <p:cNvSpPr>
            <a:spLocks noGrp="1"/>
          </p:cNvSpPr>
          <p:nvPr>
            <p:ph type="title"/>
          </p:nvPr>
        </p:nvSpPr>
        <p:spPr>
          <a:xfrm>
            <a:off x="836612" y="252413"/>
            <a:ext cx="3357113"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12" name="Picture 11" descr="A white text on a black background&#10;&#10;Description automatically generated">
            <a:extLst>
              <a:ext uri="{FF2B5EF4-FFF2-40B4-BE49-F238E27FC236}">
                <a16:creationId xmlns:a16="http://schemas.microsoft.com/office/drawing/2014/main" id="{423D9EFE-C380-A530-7766-0CCACD16CBF6}"/>
              </a:ext>
            </a:extLst>
          </p:cNvPr>
          <p:cNvPicPr>
            <a:picLocks noChangeAspect="1"/>
          </p:cNvPicPr>
          <p:nvPr userDrawn="1"/>
        </p:nvPicPr>
        <p:blipFill>
          <a:blip r:embed="rId2"/>
          <a:stretch>
            <a:fillRect/>
          </a:stretch>
        </p:blipFill>
        <p:spPr>
          <a:xfrm>
            <a:off x="10289309" y="6129857"/>
            <a:ext cx="1665869" cy="654252"/>
          </a:xfrm>
          <a:prstGeom prst="rect">
            <a:avLst/>
          </a:prstGeom>
        </p:spPr>
      </p:pic>
    </p:spTree>
    <p:extLst>
      <p:ext uri="{BB962C8B-B14F-4D97-AF65-F5344CB8AC3E}">
        <p14:creationId xmlns:p14="http://schemas.microsoft.com/office/powerpoint/2010/main" val="30056850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566348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2793795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1231642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p:txBody>
          <a:bodyPr/>
          <a:lstStyle/>
          <a:p>
            <a:fld id="{DB21F337-3141-9944-B8B8-B17FBCA5731E}" type="datetimeFigureOut">
              <a:rPr lang="en-US" smtClean="0"/>
              <a:t>7/9/2026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7" name="Picture 1">
            <a:extLst>
              <a:ext uri="{FF2B5EF4-FFF2-40B4-BE49-F238E27FC236}">
                <a16:creationId xmlns:a16="http://schemas.microsoft.com/office/drawing/2014/main" id="{31BFC608-DFB1-FC40-AB99-0AF9491B66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89709" y="6213242"/>
            <a:ext cx="1884527" cy="6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6378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150071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B3F915-BF28-49DE-A3C9-809A8A008A80}"/>
              </a:ext>
            </a:extLst>
          </p:cNvPr>
          <p:cNvSpPr>
            <a:spLocks noGrp="1"/>
          </p:cNvSpPr>
          <p:nvPr>
            <p:ph type="pic" sz="quarter" idx="10"/>
          </p:nvPr>
        </p:nvSpPr>
        <p:spPr>
          <a:xfrm>
            <a:off x="0" y="0"/>
            <a:ext cx="6070600" cy="3429000"/>
          </a:xfrm>
          <a:custGeom>
            <a:avLst/>
            <a:gdLst>
              <a:gd name="connsiteX0" fmla="*/ 0 w 6070600"/>
              <a:gd name="connsiteY0" fmla="*/ 0 h 3429000"/>
              <a:gd name="connsiteX1" fmla="*/ 3556000 w 6070600"/>
              <a:gd name="connsiteY1" fmla="*/ 0 h 3429000"/>
              <a:gd name="connsiteX2" fmla="*/ 6070600 w 6070600"/>
              <a:gd name="connsiteY2" fmla="*/ 3429000 h 3429000"/>
              <a:gd name="connsiteX3" fmla="*/ 3556000 w 6070600"/>
              <a:gd name="connsiteY3" fmla="*/ 3429000 h 3429000"/>
              <a:gd name="connsiteX4" fmla="*/ 0 w 60706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600" h="3429000">
                <a:moveTo>
                  <a:pt x="0" y="0"/>
                </a:moveTo>
                <a:lnTo>
                  <a:pt x="3556000" y="0"/>
                </a:lnTo>
                <a:lnTo>
                  <a:pt x="6070600" y="3429000"/>
                </a:lnTo>
                <a:lnTo>
                  <a:pt x="3556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A4AA0EA5-61F4-48AF-A9C2-82FD8A1020EF}"/>
              </a:ext>
            </a:extLst>
          </p:cNvPr>
          <p:cNvSpPr>
            <a:spLocks noGrp="1"/>
          </p:cNvSpPr>
          <p:nvPr>
            <p:ph type="pic" sz="quarter" idx="11"/>
          </p:nvPr>
        </p:nvSpPr>
        <p:spPr>
          <a:xfrm>
            <a:off x="6070600" y="3429000"/>
            <a:ext cx="6121400" cy="3429000"/>
          </a:xfrm>
          <a:custGeom>
            <a:avLst/>
            <a:gdLst>
              <a:gd name="connsiteX0" fmla="*/ 0 w 6121400"/>
              <a:gd name="connsiteY0" fmla="*/ 0 h 3429000"/>
              <a:gd name="connsiteX1" fmla="*/ 2514600 w 6121400"/>
              <a:gd name="connsiteY1" fmla="*/ 0 h 3429000"/>
              <a:gd name="connsiteX2" fmla="*/ 6121400 w 6121400"/>
              <a:gd name="connsiteY2" fmla="*/ 0 h 3429000"/>
              <a:gd name="connsiteX3" fmla="*/ 6121400 w 6121400"/>
              <a:gd name="connsiteY3" fmla="*/ 3429000 h 3429000"/>
              <a:gd name="connsiteX4" fmla="*/ 2514600 w 61214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400" h="3429000">
                <a:moveTo>
                  <a:pt x="0" y="0"/>
                </a:moveTo>
                <a:lnTo>
                  <a:pt x="2514600" y="0"/>
                </a:lnTo>
                <a:lnTo>
                  <a:pt x="6121400" y="0"/>
                </a:lnTo>
                <a:lnTo>
                  <a:pt x="6121400" y="3429000"/>
                </a:lnTo>
                <a:lnTo>
                  <a:pt x="251460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1526183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719231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Content, an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2031C9-0B4C-44DA-907A-9CB143407732}"/>
              </a:ext>
            </a:extLst>
          </p:cNvPr>
          <p:cNvSpPr>
            <a:spLocks noGrp="1"/>
          </p:cNvSpPr>
          <p:nvPr>
            <p:ph type="pic" sz="quarter" idx="10"/>
          </p:nvPr>
        </p:nvSpPr>
        <p:spPr>
          <a:xfrm>
            <a:off x="6095999" y="0"/>
            <a:ext cx="6096001" cy="6858000"/>
          </a:xfrm>
          <a:noFill/>
        </p:spPr>
        <p:txBody>
          <a:bodyPr/>
          <a:lstStyle/>
          <a:p>
            <a:r>
              <a:rPr lang="en-US"/>
              <a:t>Click icon to add picture</a:t>
            </a: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11" y="876926"/>
            <a:ext cx="5079113" cy="1356607"/>
          </a:xfrm>
        </p:spPr>
        <p:txBody>
          <a:bodyPr anchor="t" anchorCtr="0">
            <a:normAutofit/>
          </a:bodyPr>
          <a:lstStyle>
            <a:lvl1pPr>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10" y="2233534"/>
            <a:ext cx="4205990" cy="2833142"/>
          </a:xfrm>
        </p:spPr>
        <p:txBody>
          <a:bodyPr>
            <a:norm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E23592C-4E26-184A-AAED-41EC35AFF551}"/>
              </a:ext>
            </a:extLst>
          </p:cNvPr>
          <p:cNvCxnSpPr>
            <a:cxnSpLocks/>
          </p:cNvCxnSpPr>
          <p:nvPr userDrawn="1"/>
        </p:nvCxnSpPr>
        <p:spPr>
          <a:xfrm>
            <a:off x="0" y="6050617"/>
            <a:ext cx="3717985"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712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20271935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69FF0B4-438D-41BC-8254-A33CF68216C9}"/>
              </a:ext>
            </a:extLst>
          </p:cNvPr>
          <p:cNvSpPr>
            <a:spLocks noGrp="1"/>
          </p:cNvSpPr>
          <p:nvPr>
            <p:ph type="pic" sz="quarter" idx="10" hasCustomPrompt="1"/>
          </p:nvPr>
        </p:nvSpPr>
        <p:spPr>
          <a:xfrm>
            <a:off x="4964131" y="1816159"/>
            <a:ext cx="5556847" cy="3225682"/>
          </a:xfrm>
          <a:prstGeom prst="roundRect">
            <a:avLst>
              <a:gd name="adj" fmla="val 3181"/>
            </a:avLst>
          </a:prstGeom>
        </p:spPr>
        <p:txBody>
          <a:bodyPr/>
          <a:lstStyle>
            <a:lvl1pPr marL="0" indent="0">
              <a:buNone/>
              <a:defRPr sz="1800">
                <a:solidFill>
                  <a:schemeClr val="bg1">
                    <a:lumMod val="65000"/>
                  </a:schemeClr>
                </a:solidFill>
              </a:defRPr>
            </a:lvl1pPr>
          </a:lstStyle>
          <a:p>
            <a:r>
              <a:rPr lang="en-US"/>
              <a:t>Image Placeholder</a:t>
            </a:r>
          </a:p>
        </p:txBody>
      </p:sp>
    </p:spTree>
    <p:extLst>
      <p:ext uri="{BB962C8B-B14F-4D97-AF65-F5344CB8AC3E}">
        <p14:creationId xmlns:p14="http://schemas.microsoft.com/office/powerpoint/2010/main" val="38579976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a:xfrm>
            <a:off x="838200" y="6356350"/>
            <a:ext cx="2743200" cy="365125"/>
          </a:xfrm>
          <a:prstGeom prst="rect">
            <a:avLst/>
          </a:prstGeom>
        </p:spPr>
        <p:txBody>
          <a:bodyPr/>
          <a:lstStyle/>
          <a:p>
            <a:fld id="{DB21F337-3141-9944-B8B8-B17FBCA5731E}" type="datetimeFigureOut">
              <a:rPr lang="en-US" smtClean="0"/>
              <a:t>7/9/2026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a:xfrm>
            <a:off x="8610600" y="6356350"/>
            <a:ext cx="2743200" cy="365125"/>
          </a:xfrm>
          <a:prstGeom prst="rect">
            <a:avLst/>
          </a:prstGeom>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8" name="Picture 1">
            <a:extLst>
              <a:ext uri="{FF2B5EF4-FFF2-40B4-BE49-F238E27FC236}">
                <a16:creationId xmlns:a16="http://schemas.microsoft.com/office/drawing/2014/main" id="{68295AED-F316-CE48-BB93-D0DA79963A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82200" y="6080131"/>
            <a:ext cx="1970856" cy="5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3261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Chapter Slide">
    <p:spTree>
      <p:nvGrpSpPr>
        <p:cNvPr id="1" name=""/>
        <p:cNvGrpSpPr/>
        <p:nvPr/>
      </p:nvGrpSpPr>
      <p:grpSpPr>
        <a:xfrm>
          <a:off x="0" y="0"/>
          <a:ext cx="0" cy="0"/>
          <a:chOff x="0" y="0"/>
          <a:chExt cx="0" cy="0"/>
        </a:xfrm>
      </p:grpSpPr>
      <p:sp>
        <p:nvSpPr>
          <p:cNvPr id="3" name="Shape 12"/>
          <p:cNvSpPr>
            <a:spLocks noChangeArrowheads="1"/>
          </p:cNvSpPr>
          <p:nvPr/>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5" name="Picture 4">
            <a:extLst>
              <a:ext uri="{FF2B5EF4-FFF2-40B4-BE49-F238E27FC236}">
                <a16:creationId xmlns:a16="http://schemas.microsoft.com/office/drawing/2014/main" id="{DF132139-9D06-5349-8810-6D613488BA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 b="15152"/>
          <a:stretch>
            <a:fillRect/>
          </a:stretch>
        </p:blipFill>
        <p:spPr bwMode="auto">
          <a:xfrm>
            <a:off x="10128250" y="6356350"/>
            <a:ext cx="1682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01299"/>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8492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rgbClr val="103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b="1">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967404" y="3553134"/>
            <a:ext cx="4093029" cy="1642473"/>
          </a:xfrm>
        </p:spPr>
        <p:txBody>
          <a:bodyPr>
            <a:normAutofit/>
          </a:bodyPr>
          <a:lstStyle>
            <a:lvl1pPr marL="0" indent="0" algn="l">
              <a:lnSpc>
                <a:spcPct val="100000"/>
              </a:lnSpc>
              <a:buNone/>
              <a:defRPr sz="2000">
                <a:solidFill>
                  <a:srgbClr val="00B05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white text on a black background&#10;&#10;Description automatically generated">
            <a:extLst>
              <a:ext uri="{FF2B5EF4-FFF2-40B4-BE49-F238E27FC236}">
                <a16:creationId xmlns:a16="http://schemas.microsoft.com/office/drawing/2014/main" id="{9DB89D00-317B-DAC6-B689-ECB793BE2E85}"/>
              </a:ext>
            </a:extLst>
          </p:cNvPr>
          <p:cNvPicPr>
            <a:picLocks noChangeAspect="1"/>
          </p:cNvPicPr>
          <p:nvPr userDrawn="1"/>
        </p:nvPicPr>
        <p:blipFill>
          <a:blip r:embed="rId2"/>
          <a:stretch>
            <a:fillRect/>
          </a:stretch>
        </p:blipFill>
        <p:spPr>
          <a:xfrm>
            <a:off x="10529455" y="6040534"/>
            <a:ext cx="1490379" cy="617810"/>
          </a:xfrm>
          <a:prstGeom prst="rect">
            <a:avLst/>
          </a:prstGeom>
        </p:spPr>
      </p:pic>
    </p:spTree>
    <p:extLst>
      <p:ext uri="{BB962C8B-B14F-4D97-AF65-F5344CB8AC3E}">
        <p14:creationId xmlns:p14="http://schemas.microsoft.com/office/powerpoint/2010/main" val="26659258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75BF7DA-D014-792F-04F8-08F784CFB893}"/>
              </a:ext>
            </a:extLst>
          </p:cNvPr>
          <p:cNvSpPr>
            <a:spLocks noGrp="1"/>
          </p:cNvSpPr>
          <p:nvPr>
            <p:ph type="pic" sz="quarter" idx="10"/>
          </p:nvPr>
        </p:nvSpPr>
        <p:spPr>
          <a:xfrm>
            <a:off x="4799534" y="2558287"/>
            <a:ext cx="2570450" cy="2570450"/>
          </a:xfrm>
          <a:custGeom>
            <a:avLst/>
            <a:gdLst>
              <a:gd name="connsiteX0" fmla="*/ 1285225 w 2570450"/>
              <a:gd name="connsiteY0" fmla="*/ 0 h 2570450"/>
              <a:gd name="connsiteX1" fmla="*/ 2570450 w 2570450"/>
              <a:gd name="connsiteY1" fmla="*/ 1285225 h 2570450"/>
              <a:gd name="connsiteX2" fmla="*/ 1285225 w 2570450"/>
              <a:gd name="connsiteY2" fmla="*/ 2570450 h 2570450"/>
              <a:gd name="connsiteX3" fmla="*/ 0 w 2570450"/>
              <a:gd name="connsiteY3" fmla="*/ 1285225 h 2570450"/>
              <a:gd name="connsiteX4" fmla="*/ 1285225 w 2570450"/>
              <a:gd name="connsiteY4" fmla="*/ 0 h 257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450" h="2570450">
                <a:moveTo>
                  <a:pt x="1285225" y="0"/>
                </a:moveTo>
                <a:cubicBezTo>
                  <a:pt x="1995035" y="0"/>
                  <a:pt x="2570450" y="575415"/>
                  <a:pt x="2570450" y="1285225"/>
                </a:cubicBezTo>
                <a:cubicBezTo>
                  <a:pt x="2570450" y="1995035"/>
                  <a:pt x="1995035" y="2570450"/>
                  <a:pt x="1285225" y="2570450"/>
                </a:cubicBezTo>
                <a:cubicBezTo>
                  <a:pt x="575415" y="2570450"/>
                  <a:pt x="0" y="1995035"/>
                  <a:pt x="0" y="1285225"/>
                </a:cubicBezTo>
                <a:cubicBezTo>
                  <a:pt x="0" y="575415"/>
                  <a:pt x="575415" y="0"/>
                  <a:pt x="1285225" y="0"/>
                </a:cubicBezTo>
                <a:close/>
              </a:path>
            </a:pathLst>
          </a:custGeom>
        </p:spPr>
        <p:txBody>
          <a:bodyPr wrap="square">
            <a:noAutofit/>
          </a:bodyPr>
          <a:lstStyle/>
          <a:p>
            <a:endParaRPr lang="en-US"/>
          </a:p>
        </p:txBody>
      </p:sp>
      <p:pic>
        <p:nvPicPr>
          <p:cNvPr id="5" name="Picture 4">
            <a:extLst>
              <a:ext uri="{FF2B5EF4-FFF2-40B4-BE49-F238E27FC236}">
                <a16:creationId xmlns:a16="http://schemas.microsoft.com/office/drawing/2014/main" id="{FE97E891-C25E-418F-D10F-35988049B6B8}"/>
              </a:ext>
            </a:extLst>
          </p:cNvPr>
          <p:cNvPicPr>
            <a:picLocks noChangeAspect="1"/>
          </p:cNvPicPr>
          <p:nvPr userDrawn="1"/>
        </p:nvPicPr>
        <p:blipFill>
          <a:blip r:embed="rId2"/>
          <a:stretch>
            <a:fillRect/>
          </a:stretch>
        </p:blipFill>
        <p:spPr>
          <a:xfrm>
            <a:off x="10376299" y="6101125"/>
            <a:ext cx="1562456" cy="622442"/>
          </a:xfrm>
          <a:prstGeom prst="rect">
            <a:avLst/>
          </a:prstGeom>
        </p:spPr>
      </p:pic>
    </p:spTree>
    <p:extLst>
      <p:ext uri="{BB962C8B-B14F-4D97-AF65-F5344CB8AC3E}">
        <p14:creationId xmlns:p14="http://schemas.microsoft.com/office/powerpoint/2010/main" val="529986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73FA1AC-66E0-C5D7-ADE4-BE5B2CB52EA6}"/>
              </a:ext>
            </a:extLst>
          </p:cNvPr>
          <p:cNvSpPr>
            <a:spLocks noGrp="1"/>
          </p:cNvSpPr>
          <p:nvPr>
            <p:ph type="pic" sz="quarter" idx="10"/>
          </p:nvPr>
        </p:nvSpPr>
        <p:spPr>
          <a:xfrm>
            <a:off x="6440608" y="718486"/>
            <a:ext cx="4953000" cy="5421027"/>
          </a:xfrm>
          <a:custGeom>
            <a:avLst/>
            <a:gdLst>
              <a:gd name="connsiteX0" fmla="*/ 0 w 4953000"/>
              <a:gd name="connsiteY0" fmla="*/ 0 h 5421027"/>
              <a:gd name="connsiteX1" fmla="*/ 4953000 w 4953000"/>
              <a:gd name="connsiteY1" fmla="*/ 0 h 5421027"/>
              <a:gd name="connsiteX2" fmla="*/ 4953000 w 4953000"/>
              <a:gd name="connsiteY2" fmla="*/ 5421027 h 5421027"/>
              <a:gd name="connsiteX3" fmla="*/ 0 w 4953000"/>
              <a:gd name="connsiteY3" fmla="*/ 5421027 h 5421027"/>
            </a:gdLst>
            <a:ahLst/>
            <a:cxnLst>
              <a:cxn ang="0">
                <a:pos x="connsiteX0" y="connsiteY0"/>
              </a:cxn>
              <a:cxn ang="0">
                <a:pos x="connsiteX1" y="connsiteY1"/>
              </a:cxn>
              <a:cxn ang="0">
                <a:pos x="connsiteX2" y="connsiteY2"/>
              </a:cxn>
              <a:cxn ang="0">
                <a:pos x="connsiteX3" y="connsiteY3"/>
              </a:cxn>
            </a:cxnLst>
            <a:rect l="l" t="t" r="r" b="b"/>
            <a:pathLst>
              <a:path w="4953000" h="5421027">
                <a:moveTo>
                  <a:pt x="0" y="0"/>
                </a:moveTo>
                <a:lnTo>
                  <a:pt x="4953000" y="0"/>
                </a:lnTo>
                <a:lnTo>
                  <a:pt x="4953000" y="5421027"/>
                </a:lnTo>
                <a:lnTo>
                  <a:pt x="0" y="5421027"/>
                </a:ln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2D7EE60E-CC5F-9AA0-0A0E-2FAAEB88322B}"/>
              </a:ext>
            </a:extLst>
          </p:cNvPr>
          <p:cNvPicPr>
            <a:picLocks noChangeAspect="1"/>
          </p:cNvPicPr>
          <p:nvPr userDrawn="1"/>
        </p:nvPicPr>
        <p:blipFill>
          <a:blip r:embed="rId2"/>
          <a:stretch>
            <a:fillRect/>
          </a:stretch>
        </p:blipFill>
        <p:spPr>
          <a:xfrm>
            <a:off x="10477900" y="6139513"/>
            <a:ext cx="1562456" cy="622442"/>
          </a:xfrm>
          <a:prstGeom prst="rect">
            <a:avLst/>
          </a:prstGeom>
        </p:spPr>
      </p:pic>
    </p:spTree>
    <p:extLst>
      <p:ext uri="{BB962C8B-B14F-4D97-AF65-F5344CB8AC3E}">
        <p14:creationId xmlns:p14="http://schemas.microsoft.com/office/powerpoint/2010/main" val="33401175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455331-E211-0AD2-7AF1-6D1F87B54E0C}"/>
              </a:ext>
            </a:extLst>
          </p:cNvPr>
          <p:cNvPicPr>
            <a:picLocks noChangeAspect="1"/>
          </p:cNvPicPr>
          <p:nvPr userDrawn="1"/>
        </p:nvPicPr>
        <p:blipFill>
          <a:blip r:embed="rId2"/>
          <a:stretch>
            <a:fillRect/>
          </a:stretch>
        </p:blipFill>
        <p:spPr>
          <a:xfrm>
            <a:off x="10413244" y="6119597"/>
            <a:ext cx="1562456" cy="622442"/>
          </a:xfrm>
          <a:prstGeom prst="rect">
            <a:avLst/>
          </a:prstGeom>
        </p:spPr>
      </p:pic>
    </p:spTree>
    <p:extLst>
      <p:ext uri="{BB962C8B-B14F-4D97-AF65-F5344CB8AC3E}">
        <p14:creationId xmlns:p14="http://schemas.microsoft.com/office/powerpoint/2010/main" val="35614962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970605A-E631-2864-C998-1CF5B3869358}"/>
              </a:ext>
            </a:extLst>
          </p:cNvPr>
          <p:cNvSpPr>
            <a:spLocks noGrp="1"/>
          </p:cNvSpPr>
          <p:nvPr>
            <p:ph type="pic" sz="quarter" idx="10"/>
          </p:nvPr>
        </p:nvSpPr>
        <p:spPr>
          <a:xfrm>
            <a:off x="426720" y="604000"/>
            <a:ext cx="5181600" cy="5486391"/>
          </a:xfrm>
          <a:custGeom>
            <a:avLst/>
            <a:gdLst>
              <a:gd name="connsiteX0" fmla="*/ 360691 w 5181600"/>
              <a:gd name="connsiteY0" fmla="*/ 0 h 5486391"/>
              <a:gd name="connsiteX1" fmla="*/ 4820909 w 5181600"/>
              <a:gd name="connsiteY1" fmla="*/ 0 h 5486391"/>
              <a:gd name="connsiteX2" fmla="*/ 5181600 w 5181600"/>
              <a:gd name="connsiteY2" fmla="*/ 360691 h 5486391"/>
              <a:gd name="connsiteX3" fmla="*/ 5181600 w 5181600"/>
              <a:gd name="connsiteY3" fmla="*/ 5125700 h 5486391"/>
              <a:gd name="connsiteX4" fmla="*/ 4820909 w 5181600"/>
              <a:gd name="connsiteY4" fmla="*/ 5486391 h 5486391"/>
              <a:gd name="connsiteX5" fmla="*/ 360691 w 5181600"/>
              <a:gd name="connsiteY5" fmla="*/ 5486391 h 5486391"/>
              <a:gd name="connsiteX6" fmla="*/ 0 w 5181600"/>
              <a:gd name="connsiteY6" fmla="*/ 5125700 h 5486391"/>
              <a:gd name="connsiteX7" fmla="*/ 0 w 5181600"/>
              <a:gd name="connsiteY7" fmla="*/ 360691 h 5486391"/>
              <a:gd name="connsiteX8" fmla="*/ 360691 w 5181600"/>
              <a:gd name="connsiteY8" fmla="*/ 0 h 54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5486391">
                <a:moveTo>
                  <a:pt x="360691" y="0"/>
                </a:moveTo>
                <a:lnTo>
                  <a:pt x="4820909" y="0"/>
                </a:lnTo>
                <a:cubicBezTo>
                  <a:pt x="5020113" y="0"/>
                  <a:pt x="5181600" y="161487"/>
                  <a:pt x="5181600" y="360691"/>
                </a:cubicBezTo>
                <a:lnTo>
                  <a:pt x="5181600" y="5125700"/>
                </a:lnTo>
                <a:cubicBezTo>
                  <a:pt x="5181600" y="5324904"/>
                  <a:pt x="5020113" y="5486391"/>
                  <a:pt x="4820909" y="5486391"/>
                </a:cubicBezTo>
                <a:lnTo>
                  <a:pt x="360691" y="5486391"/>
                </a:lnTo>
                <a:cubicBezTo>
                  <a:pt x="161487" y="5486391"/>
                  <a:pt x="0" y="5324904"/>
                  <a:pt x="0" y="5125700"/>
                </a:cubicBezTo>
                <a:lnTo>
                  <a:pt x="0" y="360691"/>
                </a:lnTo>
                <a:cubicBezTo>
                  <a:pt x="0" y="161487"/>
                  <a:pt x="161487" y="0"/>
                  <a:pt x="360691" y="0"/>
                </a:cubicBez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4CC93E43-2D5B-6735-99B6-D8CB34CB2CF9}"/>
              </a:ext>
            </a:extLst>
          </p:cNvPr>
          <p:cNvPicPr>
            <a:picLocks noChangeAspect="1"/>
          </p:cNvPicPr>
          <p:nvPr userDrawn="1"/>
        </p:nvPicPr>
        <p:blipFill>
          <a:blip r:embed="rId2"/>
          <a:stretch>
            <a:fillRect/>
          </a:stretch>
        </p:blipFill>
        <p:spPr>
          <a:xfrm>
            <a:off x="10367063" y="6152434"/>
            <a:ext cx="1562456" cy="622442"/>
          </a:xfrm>
          <a:prstGeom prst="rect">
            <a:avLst/>
          </a:prstGeom>
        </p:spPr>
      </p:pic>
    </p:spTree>
    <p:extLst>
      <p:ext uri="{BB962C8B-B14F-4D97-AF65-F5344CB8AC3E}">
        <p14:creationId xmlns:p14="http://schemas.microsoft.com/office/powerpoint/2010/main" val="3994067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2"/>
                </a:solidFill>
                <a:latin typeface="+mj-lt"/>
              </a:defRPr>
            </a:lvl1pPr>
            <a:lvl2pPr marL="457200" indent="0" algn="l">
              <a:buNone/>
              <a:defRPr sz="2000">
                <a:solidFill>
                  <a:schemeClr val="tx2"/>
                </a:solidFill>
                <a:latin typeface="+mj-lt"/>
              </a:defRPr>
            </a:lvl2pPr>
            <a:lvl3pPr marL="914400" indent="0" algn="l">
              <a:buNone/>
              <a:defRPr sz="1800">
                <a:solidFill>
                  <a:schemeClr val="tx2"/>
                </a:solidFill>
                <a:latin typeface="+mj-lt"/>
              </a:defRPr>
            </a:lvl3pPr>
            <a:lvl4pPr marL="1371600" indent="0" algn="l">
              <a:buNone/>
              <a:defRPr sz="1600">
                <a:solidFill>
                  <a:schemeClr val="tx2"/>
                </a:solidFill>
                <a:latin typeface="+mj-lt"/>
              </a:defRPr>
            </a:lvl4pPr>
            <a:lvl5pPr marL="1828800" indent="0" algn="l">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logo with blue and green circles&#10;&#10;Description automatically generated">
            <a:extLst>
              <a:ext uri="{FF2B5EF4-FFF2-40B4-BE49-F238E27FC236}">
                <a16:creationId xmlns:a16="http://schemas.microsoft.com/office/drawing/2014/main" id="{C2DC0BF3-3144-6CE6-5CAD-B1C8F6DC15EC}"/>
              </a:ext>
            </a:extLst>
          </p:cNvPr>
          <p:cNvPicPr>
            <a:picLocks noChangeAspect="1"/>
          </p:cNvPicPr>
          <p:nvPr userDrawn="1"/>
        </p:nvPicPr>
        <p:blipFill>
          <a:blip r:embed="rId2"/>
          <a:stretch>
            <a:fillRect/>
          </a:stretch>
        </p:blipFill>
        <p:spPr>
          <a:xfrm>
            <a:off x="10410117" y="6126480"/>
            <a:ext cx="1574811" cy="618490"/>
          </a:xfrm>
          <a:prstGeom prst="rect">
            <a:avLst/>
          </a:prstGeom>
        </p:spPr>
      </p:pic>
    </p:spTree>
    <p:extLst>
      <p:ext uri="{BB962C8B-B14F-4D97-AF65-F5344CB8AC3E}">
        <p14:creationId xmlns:p14="http://schemas.microsoft.com/office/powerpoint/2010/main" val="12258787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95933507-50FE-C767-7BE9-6F6A562BF2F8}"/>
              </a:ext>
            </a:extLst>
          </p:cNvPr>
          <p:cNvPicPr>
            <a:picLocks noChangeAspect="1"/>
          </p:cNvPicPr>
          <p:nvPr userDrawn="1"/>
        </p:nvPicPr>
        <p:blipFill>
          <a:blip r:embed="rId2"/>
          <a:stretch>
            <a:fillRect/>
          </a:stretch>
        </p:blipFill>
        <p:spPr>
          <a:xfrm>
            <a:off x="10394772" y="6110360"/>
            <a:ext cx="1562456" cy="622442"/>
          </a:xfrm>
          <a:prstGeom prst="rect">
            <a:avLst/>
          </a:prstGeom>
        </p:spPr>
      </p:pic>
    </p:spTree>
    <p:extLst>
      <p:ext uri="{BB962C8B-B14F-4D97-AF65-F5344CB8AC3E}">
        <p14:creationId xmlns:p14="http://schemas.microsoft.com/office/powerpoint/2010/main" val="11669146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A3E52C0-9ECD-0549-020A-53AE99A19C6E}"/>
              </a:ext>
            </a:extLst>
          </p:cNvPr>
          <p:cNvPicPr>
            <a:picLocks noChangeAspect="1"/>
          </p:cNvPicPr>
          <p:nvPr userDrawn="1"/>
        </p:nvPicPr>
        <p:blipFill>
          <a:blip r:embed="rId2"/>
          <a:stretch>
            <a:fillRect/>
          </a:stretch>
        </p:blipFill>
        <p:spPr>
          <a:xfrm>
            <a:off x="10348591" y="6157912"/>
            <a:ext cx="1562456" cy="622442"/>
          </a:xfrm>
          <a:prstGeom prst="rect">
            <a:avLst/>
          </a:prstGeom>
        </p:spPr>
      </p:pic>
    </p:spTree>
    <p:extLst>
      <p:ext uri="{BB962C8B-B14F-4D97-AF65-F5344CB8AC3E}">
        <p14:creationId xmlns:p14="http://schemas.microsoft.com/office/powerpoint/2010/main" val="31065677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8796E-EB29-72FC-EA35-6AA331C4A5BB}"/>
              </a:ext>
            </a:extLst>
          </p:cNvPr>
          <p:cNvCxnSpPr>
            <a:cxnSpLocks/>
          </p:cNvCxnSpPr>
          <p:nvPr userDrawn="1"/>
        </p:nvCxnSpPr>
        <p:spPr>
          <a:xfrm rot="16200000">
            <a:off x="10505786" y="-1017238"/>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862A971-494B-09BF-A026-3809B9CC91A2}"/>
              </a:ext>
            </a:extLst>
          </p:cNvPr>
          <p:cNvPicPr>
            <a:picLocks noChangeAspect="1"/>
          </p:cNvPicPr>
          <p:nvPr userDrawn="1"/>
        </p:nvPicPr>
        <p:blipFill>
          <a:blip r:embed="rId2"/>
          <a:stretch>
            <a:fillRect/>
          </a:stretch>
        </p:blipFill>
        <p:spPr>
          <a:xfrm>
            <a:off x="10339354" y="6157912"/>
            <a:ext cx="1562456" cy="622442"/>
          </a:xfrm>
          <a:prstGeom prst="rect">
            <a:avLst/>
          </a:prstGeom>
        </p:spPr>
      </p:pic>
    </p:spTree>
    <p:extLst>
      <p:ext uri="{BB962C8B-B14F-4D97-AF65-F5344CB8AC3E}">
        <p14:creationId xmlns:p14="http://schemas.microsoft.com/office/powerpoint/2010/main" val="23756133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3F3040-F0B6-7895-B4EB-946F477CFD39}"/>
              </a:ext>
            </a:extLst>
          </p:cNvPr>
          <p:cNvPicPr>
            <a:picLocks noChangeAspect="1"/>
          </p:cNvPicPr>
          <p:nvPr userDrawn="1"/>
        </p:nvPicPr>
        <p:blipFill>
          <a:blip r:embed="rId2"/>
          <a:stretch>
            <a:fillRect/>
          </a:stretch>
        </p:blipFill>
        <p:spPr>
          <a:xfrm>
            <a:off x="10474806" y="6157912"/>
            <a:ext cx="1562456" cy="622442"/>
          </a:xfrm>
          <a:prstGeom prst="rect">
            <a:avLst/>
          </a:prstGeom>
        </p:spPr>
      </p:pic>
      <p:pic>
        <p:nvPicPr>
          <p:cNvPr id="6" name="Picture 5" descr="A black background with a grey cloud&#10;&#10;Description automatically generated">
            <a:extLst>
              <a:ext uri="{FF2B5EF4-FFF2-40B4-BE49-F238E27FC236}">
                <a16:creationId xmlns:a16="http://schemas.microsoft.com/office/drawing/2014/main" id="{5C1C1E0C-FC6E-BEEF-7864-8E89C1666AA4}"/>
              </a:ext>
            </a:extLst>
          </p:cNvPr>
          <p:cNvPicPr>
            <a:picLocks noChangeAspect="1"/>
          </p:cNvPicPr>
          <p:nvPr userDrawn="1"/>
        </p:nvPicPr>
        <p:blipFill>
          <a:blip r:embed="rId3"/>
          <a:stretch>
            <a:fillRect/>
          </a:stretch>
        </p:blipFill>
        <p:spPr>
          <a:xfrm rot="10800000" flipH="1" flipV="1">
            <a:off x="2558341" y="2916968"/>
            <a:ext cx="9633659" cy="5949537"/>
          </a:xfrm>
          <a:prstGeom prst="rect">
            <a:avLst/>
          </a:prstGeom>
        </p:spPr>
      </p:pic>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3537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71_Section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2F3257-6BF9-BC3A-956A-E9DFB4C202B2}"/>
              </a:ext>
            </a:extLst>
          </p:cNvPr>
          <p:cNvSpPr>
            <a:spLocks noGrp="1"/>
          </p:cNvSpPr>
          <p:nvPr>
            <p:ph type="pic" sz="quarter" idx="10"/>
          </p:nvPr>
        </p:nvSpPr>
        <p:spPr>
          <a:xfrm>
            <a:off x="6356386" y="1173345"/>
            <a:ext cx="5322379" cy="4202598"/>
          </a:xfrm>
          <a:custGeom>
            <a:avLst/>
            <a:gdLst>
              <a:gd name="connsiteX0" fmla="*/ 0 w 5322379"/>
              <a:gd name="connsiteY0" fmla="*/ 0 h 4202598"/>
              <a:gd name="connsiteX1" fmla="*/ 5322379 w 5322379"/>
              <a:gd name="connsiteY1" fmla="*/ 0 h 4202598"/>
              <a:gd name="connsiteX2" fmla="*/ 5322379 w 5322379"/>
              <a:gd name="connsiteY2" fmla="*/ 4202598 h 4202598"/>
              <a:gd name="connsiteX3" fmla="*/ 0 w 5322379"/>
              <a:gd name="connsiteY3" fmla="*/ 4202598 h 4202598"/>
            </a:gdLst>
            <a:ahLst/>
            <a:cxnLst>
              <a:cxn ang="0">
                <a:pos x="connsiteX0" y="connsiteY0"/>
              </a:cxn>
              <a:cxn ang="0">
                <a:pos x="connsiteX1" y="connsiteY1"/>
              </a:cxn>
              <a:cxn ang="0">
                <a:pos x="connsiteX2" y="connsiteY2"/>
              </a:cxn>
              <a:cxn ang="0">
                <a:pos x="connsiteX3" y="connsiteY3"/>
              </a:cxn>
            </a:cxnLst>
            <a:rect l="l" t="t" r="r" b="b"/>
            <a:pathLst>
              <a:path w="5322379" h="4202598">
                <a:moveTo>
                  <a:pt x="0" y="0"/>
                </a:moveTo>
                <a:lnTo>
                  <a:pt x="5322379" y="0"/>
                </a:lnTo>
                <a:lnTo>
                  <a:pt x="5322379" y="4202598"/>
                </a:lnTo>
                <a:lnTo>
                  <a:pt x="0" y="4202598"/>
                </a:ln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0943602D-FD11-EC5F-EFE8-43E55FE4E8E4}"/>
              </a:ext>
            </a:extLst>
          </p:cNvPr>
          <p:cNvPicPr>
            <a:picLocks noChangeAspect="1"/>
          </p:cNvPicPr>
          <p:nvPr userDrawn="1"/>
        </p:nvPicPr>
        <p:blipFill>
          <a:blip r:embed="rId2"/>
          <a:stretch>
            <a:fillRect/>
          </a:stretch>
        </p:blipFill>
        <p:spPr>
          <a:xfrm>
            <a:off x="10394772" y="6082652"/>
            <a:ext cx="1562456" cy="622442"/>
          </a:xfrm>
          <a:prstGeom prst="rect">
            <a:avLst/>
          </a:prstGeom>
        </p:spPr>
      </p:pic>
    </p:spTree>
    <p:extLst>
      <p:ext uri="{BB962C8B-B14F-4D97-AF65-F5344CB8AC3E}">
        <p14:creationId xmlns:p14="http://schemas.microsoft.com/office/powerpoint/2010/main" val="14749519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56603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471FA06C-FDE9-FCA5-49F8-0795D72821CA}"/>
              </a:ext>
            </a:extLst>
          </p:cNvPr>
          <p:cNvSpPr>
            <a:spLocks noGrp="1"/>
          </p:cNvSpPr>
          <p:nvPr>
            <p:ph type="pic" idx="10"/>
          </p:nvPr>
        </p:nvSpPr>
        <p:spPr>
          <a:xfrm>
            <a:off x="6705600" y="2057398"/>
            <a:ext cx="4550434" cy="3987979"/>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D45C5C4E-CC8F-AC1C-75D9-AC6D5A952822}"/>
              </a:ext>
            </a:extLst>
          </p:cNvPr>
          <p:cNvPicPr>
            <a:picLocks noChangeAspect="1"/>
          </p:cNvPicPr>
          <p:nvPr userDrawn="1"/>
        </p:nvPicPr>
        <p:blipFill>
          <a:blip r:embed="rId2"/>
          <a:stretch>
            <a:fillRect/>
          </a:stretch>
        </p:blipFill>
        <p:spPr>
          <a:xfrm>
            <a:off x="10394772" y="6082652"/>
            <a:ext cx="1372355" cy="546711"/>
          </a:xfrm>
          <a:prstGeom prst="rect">
            <a:avLst/>
          </a:prstGeom>
        </p:spPr>
      </p:pic>
    </p:spTree>
    <p:extLst>
      <p:ext uri="{BB962C8B-B14F-4D97-AF65-F5344CB8AC3E}">
        <p14:creationId xmlns:p14="http://schemas.microsoft.com/office/powerpoint/2010/main" val="19268487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FAA63C"/>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FAA63C"/>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C9801EA-CA04-31C4-7B09-B9355F474903}"/>
              </a:ext>
            </a:extLst>
          </p:cNvPr>
          <p:cNvPicPr>
            <a:picLocks noChangeAspect="1"/>
          </p:cNvPicPr>
          <p:nvPr userDrawn="1"/>
        </p:nvPicPr>
        <p:blipFill>
          <a:blip r:embed="rId2"/>
          <a:stretch>
            <a:fillRect/>
          </a:stretch>
        </p:blipFill>
        <p:spPr>
          <a:xfrm>
            <a:off x="10394772" y="6082652"/>
            <a:ext cx="1344646" cy="535672"/>
          </a:xfrm>
          <a:prstGeom prst="rect">
            <a:avLst/>
          </a:prstGeom>
        </p:spPr>
      </p:pic>
    </p:spTree>
    <p:extLst>
      <p:ext uri="{BB962C8B-B14F-4D97-AF65-F5344CB8AC3E}">
        <p14:creationId xmlns:p14="http://schemas.microsoft.com/office/powerpoint/2010/main" val="39354190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106027"/>
            <a:ext cx="52031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618F4204-E035-5B7A-4470-D390D7EB42C2}"/>
              </a:ext>
            </a:extLst>
          </p:cNvPr>
          <p:cNvSpPr>
            <a:spLocks noGrp="1"/>
          </p:cNvSpPr>
          <p:nvPr>
            <p:ph idx="10"/>
          </p:nvPr>
        </p:nvSpPr>
        <p:spPr>
          <a:xfrm>
            <a:off x="6095999" y="2101715"/>
            <a:ext cx="5157159"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1B8344-55BA-FB64-B760-D8857480183C}"/>
              </a:ext>
            </a:extLst>
          </p:cNvPr>
          <p:cNvPicPr>
            <a:picLocks noChangeAspect="1"/>
          </p:cNvPicPr>
          <p:nvPr userDrawn="1"/>
        </p:nvPicPr>
        <p:blipFill>
          <a:blip r:embed="rId2"/>
          <a:stretch>
            <a:fillRect/>
          </a:stretch>
        </p:blipFill>
        <p:spPr>
          <a:xfrm>
            <a:off x="10394772" y="6082652"/>
            <a:ext cx="1289228" cy="513595"/>
          </a:xfrm>
          <a:prstGeom prst="rect">
            <a:avLst/>
          </a:prstGeom>
        </p:spPr>
      </p:pic>
    </p:spTree>
    <p:extLst>
      <p:ext uri="{BB962C8B-B14F-4D97-AF65-F5344CB8AC3E}">
        <p14:creationId xmlns:p14="http://schemas.microsoft.com/office/powerpoint/2010/main" val="23525468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B9389F7-A8FC-2CF3-EE98-490F62EC8DD2}"/>
              </a:ext>
            </a:extLst>
          </p:cNvPr>
          <p:cNvPicPr>
            <a:picLocks noChangeAspect="1"/>
          </p:cNvPicPr>
          <p:nvPr userDrawn="1"/>
        </p:nvPicPr>
        <p:blipFill>
          <a:blip r:embed="rId2"/>
          <a:stretch>
            <a:fillRect/>
          </a:stretch>
        </p:blipFill>
        <p:spPr>
          <a:xfrm>
            <a:off x="10394772" y="6082652"/>
            <a:ext cx="1289228" cy="513595"/>
          </a:xfrm>
          <a:prstGeom prst="rect">
            <a:avLst/>
          </a:prstGeom>
        </p:spPr>
      </p:pic>
    </p:spTree>
    <p:extLst>
      <p:ext uri="{BB962C8B-B14F-4D97-AF65-F5344CB8AC3E}">
        <p14:creationId xmlns:p14="http://schemas.microsoft.com/office/powerpoint/2010/main" val="5202250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878389-B981-B246-9A16-3137079B452D}"/>
              </a:ext>
            </a:extLst>
          </p:cNvPr>
          <p:cNvSpPr/>
          <p:nvPr userDrawn="1"/>
        </p:nvSpPr>
        <p:spPr>
          <a:xfrm>
            <a:off x="0" y="6047117"/>
            <a:ext cx="12192000" cy="81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9C51078F-FCDC-E687-3E18-82567782F266}"/>
              </a:ext>
            </a:extLst>
          </p:cNvPr>
          <p:cNvSpPr>
            <a:spLocks noGrp="1"/>
          </p:cNvSpPr>
          <p:nvPr>
            <p:ph idx="1"/>
          </p:nvPr>
        </p:nvSpPr>
        <p:spPr>
          <a:xfrm>
            <a:off x="740434" y="1676400"/>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949FC48-3015-0C84-0757-7612F3F7305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54683B6-9229-5AF2-D3D4-55DBF9D4972B}"/>
              </a:ext>
            </a:extLst>
          </p:cNvPr>
          <p:cNvSpPr>
            <a:spLocks noGrp="1"/>
          </p:cNvSpPr>
          <p:nvPr>
            <p:ph type="title"/>
          </p:nvPr>
        </p:nvSpPr>
        <p:spPr>
          <a:xfrm>
            <a:off x="741958" y="897459"/>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5" name="Picture 4" descr="A white text on a black background&#10;&#10;Description automatically generated">
            <a:extLst>
              <a:ext uri="{FF2B5EF4-FFF2-40B4-BE49-F238E27FC236}">
                <a16:creationId xmlns:a16="http://schemas.microsoft.com/office/drawing/2014/main" id="{3291DCD3-E872-717D-7503-07E4CB02085A}"/>
              </a:ext>
            </a:extLst>
          </p:cNvPr>
          <p:cNvPicPr>
            <a:picLocks noChangeAspect="1"/>
          </p:cNvPicPr>
          <p:nvPr userDrawn="1"/>
        </p:nvPicPr>
        <p:blipFill>
          <a:blip r:embed="rId2"/>
          <a:stretch>
            <a:fillRect/>
          </a:stretch>
        </p:blipFill>
        <p:spPr>
          <a:xfrm>
            <a:off x="10390908" y="6121951"/>
            <a:ext cx="1647396" cy="646997"/>
          </a:xfrm>
          <a:prstGeom prst="rect">
            <a:avLst/>
          </a:prstGeom>
        </p:spPr>
      </p:pic>
    </p:spTree>
    <p:extLst>
      <p:ext uri="{BB962C8B-B14F-4D97-AF65-F5344CB8AC3E}">
        <p14:creationId xmlns:p14="http://schemas.microsoft.com/office/powerpoint/2010/main" val="2057888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2"/>
                </a:solidFill>
                <a:latin typeface="+mj-lt"/>
              </a:defRPr>
            </a:lvl1pPr>
            <a:lvl2pPr marL="457200" indent="0" algn="l">
              <a:buNone/>
              <a:defRPr sz="2000">
                <a:solidFill>
                  <a:schemeClr val="tx2"/>
                </a:solidFill>
                <a:latin typeface="+mj-lt"/>
              </a:defRPr>
            </a:lvl2pPr>
            <a:lvl3pPr marL="914400" indent="0" algn="l">
              <a:buNone/>
              <a:defRPr sz="1800">
                <a:solidFill>
                  <a:schemeClr val="tx2"/>
                </a:solidFill>
                <a:latin typeface="+mj-lt"/>
              </a:defRPr>
            </a:lvl3pPr>
            <a:lvl4pPr marL="1371600" indent="0" algn="l">
              <a:buNone/>
              <a:defRPr sz="1600">
                <a:solidFill>
                  <a:schemeClr val="tx2"/>
                </a:solidFill>
                <a:latin typeface="+mj-lt"/>
              </a:defRPr>
            </a:lvl4pPr>
            <a:lvl5pPr marL="1828800" indent="0" algn="l">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ack background with a grey cloud&#10;&#10;Description automatically generated">
            <a:extLst>
              <a:ext uri="{FF2B5EF4-FFF2-40B4-BE49-F238E27FC236}">
                <a16:creationId xmlns:a16="http://schemas.microsoft.com/office/drawing/2014/main" id="{E36EFAE8-7544-BD23-774B-BEFEFBA60594}"/>
              </a:ext>
            </a:extLst>
          </p:cNvPr>
          <p:cNvPicPr>
            <a:picLocks noChangeAspect="1"/>
          </p:cNvPicPr>
          <p:nvPr userDrawn="1"/>
        </p:nvPicPr>
        <p:blipFill>
          <a:blip r:embed="rId2"/>
          <a:stretch>
            <a:fillRect/>
          </a:stretch>
        </p:blipFill>
        <p:spPr>
          <a:xfrm rot="10800000" flipH="1" flipV="1">
            <a:off x="2558341" y="2916968"/>
            <a:ext cx="9633659" cy="5949537"/>
          </a:xfrm>
          <a:prstGeom prst="rect">
            <a:avLst/>
          </a:prstGeom>
        </p:spPr>
      </p:pic>
      <p:pic>
        <p:nvPicPr>
          <p:cNvPr id="4" name="Picture 3" descr="A logo with blue and green circles&#10;&#10;Description automatically generated">
            <a:extLst>
              <a:ext uri="{FF2B5EF4-FFF2-40B4-BE49-F238E27FC236}">
                <a16:creationId xmlns:a16="http://schemas.microsoft.com/office/drawing/2014/main" id="{18C2C34B-0ECF-7387-9F72-B704F43A752F}"/>
              </a:ext>
            </a:extLst>
          </p:cNvPr>
          <p:cNvPicPr>
            <a:picLocks noChangeAspect="1"/>
          </p:cNvPicPr>
          <p:nvPr userDrawn="1"/>
        </p:nvPicPr>
        <p:blipFill>
          <a:blip r:embed="rId3"/>
          <a:stretch>
            <a:fillRect/>
          </a:stretch>
        </p:blipFill>
        <p:spPr>
          <a:xfrm>
            <a:off x="10410117" y="6126480"/>
            <a:ext cx="1574811" cy="618490"/>
          </a:xfrm>
          <a:prstGeom prst="rect">
            <a:avLst/>
          </a:prstGeom>
        </p:spPr>
      </p:pic>
    </p:spTree>
    <p:extLst>
      <p:ext uri="{BB962C8B-B14F-4D97-AF65-F5344CB8AC3E}">
        <p14:creationId xmlns:p14="http://schemas.microsoft.com/office/powerpoint/2010/main" val="7674136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41516B-937C-16C6-2EBB-CD9BCCE04B8F}"/>
              </a:ext>
            </a:extLst>
          </p:cNvPr>
          <p:cNvSpPr/>
          <p:nvPr userDrawn="1"/>
        </p:nvSpPr>
        <p:spPr>
          <a:xfrm>
            <a:off x="1219200" y="1459527"/>
            <a:ext cx="9677400" cy="4571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E3A5F"/>
              </a:solidFill>
            </a:endParaRPr>
          </a:p>
        </p:txBody>
      </p:sp>
      <p:sp>
        <p:nvSpPr>
          <p:cNvPr id="3" name="Content Placeholder 2">
            <a:extLst>
              <a:ext uri="{FF2B5EF4-FFF2-40B4-BE49-F238E27FC236}">
                <a16:creationId xmlns:a16="http://schemas.microsoft.com/office/drawing/2014/main" id="{0F179D53-B07A-5EC8-77DE-E43CBCDD93E1}"/>
              </a:ext>
            </a:extLst>
          </p:cNvPr>
          <p:cNvSpPr>
            <a:spLocks noGrp="1"/>
          </p:cNvSpPr>
          <p:nvPr>
            <p:ph idx="1"/>
          </p:nvPr>
        </p:nvSpPr>
        <p:spPr>
          <a:xfrm>
            <a:off x="1695938" y="2116300"/>
            <a:ext cx="8667262" cy="3527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cloud with two yellow heads&#10;&#10;Description automatically generated">
            <a:extLst>
              <a:ext uri="{FF2B5EF4-FFF2-40B4-BE49-F238E27FC236}">
                <a16:creationId xmlns:a16="http://schemas.microsoft.com/office/drawing/2014/main" id="{54F1490F-31AC-9669-A00F-5108DF47C37F}"/>
              </a:ext>
            </a:extLst>
          </p:cNvPr>
          <p:cNvPicPr>
            <a:picLocks noChangeAspect="1"/>
          </p:cNvPicPr>
          <p:nvPr userDrawn="1"/>
        </p:nvPicPr>
        <p:blipFill>
          <a:blip r:embed="rId2"/>
          <a:stretch>
            <a:fillRect/>
          </a:stretch>
        </p:blipFill>
        <p:spPr>
          <a:xfrm>
            <a:off x="-762000" y="-394181"/>
            <a:ext cx="3258573" cy="2123234"/>
          </a:xfrm>
          <a:prstGeom prst="rect">
            <a:avLst/>
          </a:prstGeom>
        </p:spPr>
      </p:pic>
      <p:pic>
        <p:nvPicPr>
          <p:cNvPr id="6" name="Picture 5">
            <a:extLst>
              <a:ext uri="{FF2B5EF4-FFF2-40B4-BE49-F238E27FC236}">
                <a16:creationId xmlns:a16="http://schemas.microsoft.com/office/drawing/2014/main" id="{2F2E6826-0AB5-0267-4FDE-F50C1E853DA4}"/>
              </a:ext>
            </a:extLst>
          </p:cNvPr>
          <p:cNvPicPr>
            <a:picLocks noChangeAspect="1"/>
          </p:cNvPicPr>
          <p:nvPr userDrawn="1"/>
        </p:nvPicPr>
        <p:blipFill>
          <a:blip r:embed="rId3"/>
          <a:stretch>
            <a:fillRect/>
          </a:stretch>
        </p:blipFill>
        <p:spPr>
          <a:xfrm>
            <a:off x="10246990" y="6107552"/>
            <a:ext cx="1562456" cy="622442"/>
          </a:xfrm>
          <a:prstGeom prst="rect">
            <a:avLst/>
          </a:prstGeom>
        </p:spPr>
      </p:pic>
    </p:spTree>
    <p:extLst>
      <p:ext uri="{BB962C8B-B14F-4D97-AF65-F5344CB8AC3E}">
        <p14:creationId xmlns:p14="http://schemas.microsoft.com/office/powerpoint/2010/main" val="17291423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Picture Placeholder 2">
            <a:extLst>
              <a:ext uri="{FF2B5EF4-FFF2-40B4-BE49-F238E27FC236}">
                <a16:creationId xmlns:a16="http://schemas.microsoft.com/office/drawing/2014/main" id="{288B8C74-B214-6441-5563-774E03FC45E1}"/>
              </a:ext>
            </a:extLst>
          </p:cNvPr>
          <p:cNvSpPr>
            <a:spLocks noGrp="1"/>
          </p:cNvSpPr>
          <p:nvPr>
            <p:ph type="pic" idx="10"/>
          </p:nvPr>
        </p:nvSpPr>
        <p:spPr>
          <a:xfrm>
            <a:off x="5183188" y="987425"/>
            <a:ext cx="6172200" cy="4873625"/>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3">
            <a:extLst>
              <a:ext uri="{FF2B5EF4-FFF2-40B4-BE49-F238E27FC236}">
                <a16:creationId xmlns:a16="http://schemas.microsoft.com/office/drawing/2014/main" id="{3F986338-114B-6DE3-5647-07C4133AEACB}"/>
              </a:ext>
            </a:extLst>
          </p:cNvPr>
          <p:cNvSpPr>
            <a:spLocks noGrp="1"/>
          </p:cNvSpPr>
          <p:nvPr>
            <p:ph type="body" sz="half" idx="2"/>
          </p:nvPr>
        </p:nvSpPr>
        <p:spPr>
          <a:xfrm>
            <a:off x="839788" y="2310938"/>
            <a:ext cx="3932237" cy="3558050"/>
          </a:xfrm>
          <a:prstGeom prst="rect">
            <a:avLst/>
          </a:prstGeom>
        </p:spPr>
        <p:txBody>
          <a:bodyPr>
            <a:normAutofit/>
          </a:bodyPr>
          <a:lstStyle>
            <a:lvl1pPr marL="0" indent="0">
              <a:buNone/>
              <a:defRPr sz="2000">
                <a:solidFill>
                  <a:srgbClr val="00B050"/>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3A85A1C5-D755-328D-F55B-E8073C16B821}"/>
              </a:ext>
            </a:extLst>
          </p:cNvPr>
          <p:cNvSpPr txBox="1">
            <a:spLocks/>
          </p:cNvSpPr>
          <p:nvPr userDrawn="1"/>
        </p:nvSpPr>
        <p:spPr>
          <a:xfrm>
            <a:off x="839788" y="457200"/>
            <a:ext cx="3932237" cy="1600200"/>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endParaRPr lang="en-US"/>
          </a:p>
        </p:txBody>
      </p:sp>
      <p:sp>
        <p:nvSpPr>
          <p:cNvPr id="2" name="Title 1">
            <a:extLst>
              <a:ext uri="{FF2B5EF4-FFF2-40B4-BE49-F238E27FC236}">
                <a16:creationId xmlns:a16="http://schemas.microsoft.com/office/drawing/2014/main" id="{52389B52-6C49-C459-36C5-226790ACE3B8}"/>
              </a:ext>
            </a:extLst>
          </p:cNvPr>
          <p:cNvSpPr>
            <a:spLocks noGrp="1"/>
          </p:cNvSpPr>
          <p:nvPr>
            <p:ph type="title"/>
          </p:nvPr>
        </p:nvSpPr>
        <p:spPr>
          <a:xfrm>
            <a:off x="836612" y="252413"/>
            <a:ext cx="3357113"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12" name="Picture 11" descr="A white text on a black background&#10;&#10;Description automatically generated">
            <a:extLst>
              <a:ext uri="{FF2B5EF4-FFF2-40B4-BE49-F238E27FC236}">
                <a16:creationId xmlns:a16="http://schemas.microsoft.com/office/drawing/2014/main" id="{423D9EFE-C380-A530-7766-0CCACD16CBF6}"/>
              </a:ext>
            </a:extLst>
          </p:cNvPr>
          <p:cNvPicPr>
            <a:picLocks noChangeAspect="1"/>
          </p:cNvPicPr>
          <p:nvPr userDrawn="1"/>
        </p:nvPicPr>
        <p:blipFill>
          <a:blip r:embed="rId2"/>
          <a:stretch>
            <a:fillRect/>
          </a:stretch>
        </p:blipFill>
        <p:spPr>
          <a:xfrm>
            <a:off x="10289309" y="6129857"/>
            <a:ext cx="1665869" cy="654252"/>
          </a:xfrm>
          <a:prstGeom prst="rect">
            <a:avLst/>
          </a:prstGeom>
        </p:spPr>
      </p:pic>
    </p:spTree>
    <p:extLst>
      <p:ext uri="{BB962C8B-B14F-4D97-AF65-F5344CB8AC3E}">
        <p14:creationId xmlns:p14="http://schemas.microsoft.com/office/powerpoint/2010/main" val="36162509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955725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663400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1729129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CC64C-DF00-FD97-E114-4C86DB092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97EE57-0490-9D2B-A6B6-A70A46BC9B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8AC4B-402D-F38D-09C4-114FA6A93640}"/>
              </a:ext>
            </a:extLst>
          </p:cNvPr>
          <p:cNvSpPr>
            <a:spLocks noGrp="1"/>
          </p:cNvSpPr>
          <p:nvPr>
            <p:ph type="dt" sz="half" idx="10"/>
          </p:nvPr>
        </p:nvSpPr>
        <p:spPr/>
        <p:txBody>
          <a:bodyPr/>
          <a:lstStyle/>
          <a:p>
            <a:fld id="{8D5ACDE1-7107-48CE-95EB-B98676934A24}" type="datetimeFigureOut">
              <a:rPr lang="en-US" smtClean="0"/>
              <a:t>7/9/2026</a:t>
            </a:fld>
            <a:endParaRPr lang="en-US"/>
          </a:p>
        </p:txBody>
      </p:sp>
      <p:sp>
        <p:nvSpPr>
          <p:cNvPr id="5" name="Footer Placeholder 4">
            <a:extLst>
              <a:ext uri="{FF2B5EF4-FFF2-40B4-BE49-F238E27FC236}">
                <a16:creationId xmlns:a16="http://schemas.microsoft.com/office/drawing/2014/main" id="{D4FA66E0-13B7-5201-F58A-4D0C117977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02A2B-C4F1-D66F-C1F4-2BE2ECEA291D}"/>
              </a:ext>
            </a:extLst>
          </p:cNvPr>
          <p:cNvSpPr>
            <a:spLocks noGrp="1"/>
          </p:cNvSpPr>
          <p:nvPr>
            <p:ph type="sldNum" sz="quarter" idx="12"/>
          </p:nvPr>
        </p:nvSpPr>
        <p:spPr/>
        <p:txBody>
          <a:bodyPr/>
          <a:lstStyle/>
          <a:p>
            <a:fld id="{4BD1399D-DC0B-4D5B-B646-8863A934ED4C}" type="slidenum">
              <a:rPr lang="en-US" smtClean="0"/>
              <a:t>‹#›</a:t>
            </a:fld>
            <a:endParaRPr lang="en-US"/>
          </a:p>
        </p:txBody>
      </p:sp>
    </p:spTree>
    <p:extLst>
      <p:ext uri="{BB962C8B-B14F-4D97-AF65-F5344CB8AC3E}">
        <p14:creationId xmlns:p14="http://schemas.microsoft.com/office/powerpoint/2010/main" val="35748716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p:txBody>
          <a:bodyPr/>
          <a:lstStyle/>
          <a:p>
            <a:fld id="{DB21F337-3141-9944-B8B8-B17FBCA5731E}" type="datetimeFigureOut">
              <a:rPr lang="en-US" smtClean="0"/>
              <a:t>7/9/2026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7" name="Picture 1">
            <a:extLst>
              <a:ext uri="{FF2B5EF4-FFF2-40B4-BE49-F238E27FC236}">
                <a16:creationId xmlns:a16="http://schemas.microsoft.com/office/drawing/2014/main" id="{31BFC608-DFB1-FC40-AB99-0AF9491B66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89709" y="6213242"/>
            <a:ext cx="1884527" cy="6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070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B3F915-BF28-49DE-A3C9-809A8A008A80}"/>
              </a:ext>
            </a:extLst>
          </p:cNvPr>
          <p:cNvSpPr>
            <a:spLocks noGrp="1"/>
          </p:cNvSpPr>
          <p:nvPr>
            <p:ph type="pic" sz="quarter" idx="10"/>
          </p:nvPr>
        </p:nvSpPr>
        <p:spPr>
          <a:xfrm>
            <a:off x="0" y="0"/>
            <a:ext cx="6070600" cy="3429000"/>
          </a:xfrm>
          <a:custGeom>
            <a:avLst/>
            <a:gdLst>
              <a:gd name="connsiteX0" fmla="*/ 0 w 6070600"/>
              <a:gd name="connsiteY0" fmla="*/ 0 h 3429000"/>
              <a:gd name="connsiteX1" fmla="*/ 3556000 w 6070600"/>
              <a:gd name="connsiteY1" fmla="*/ 0 h 3429000"/>
              <a:gd name="connsiteX2" fmla="*/ 6070600 w 6070600"/>
              <a:gd name="connsiteY2" fmla="*/ 3429000 h 3429000"/>
              <a:gd name="connsiteX3" fmla="*/ 3556000 w 6070600"/>
              <a:gd name="connsiteY3" fmla="*/ 3429000 h 3429000"/>
              <a:gd name="connsiteX4" fmla="*/ 0 w 60706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600" h="3429000">
                <a:moveTo>
                  <a:pt x="0" y="0"/>
                </a:moveTo>
                <a:lnTo>
                  <a:pt x="3556000" y="0"/>
                </a:lnTo>
                <a:lnTo>
                  <a:pt x="6070600" y="3429000"/>
                </a:lnTo>
                <a:lnTo>
                  <a:pt x="3556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A4AA0EA5-61F4-48AF-A9C2-82FD8A1020EF}"/>
              </a:ext>
            </a:extLst>
          </p:cNvPr>
          <p:cNvSpPr>
            <a:spLocks noGrp="1"/>
          </p:cNvSpPr>
          <p:nvPr>
            <p:ph type="pic" sz="quarter" idx="11"/>
          </p:nvPr>
        </p:nvSpPr>
        <p:spPr>
          <a:xfrm>
            <a:off x="6070600" y="3429000"/>
            <a:ext cx="6121400" cy="3429000"/>
          </a:xfrm>
          <a:custGeom>
            <a:avLst/>
            <a:gdLst>
              <a:gd name="connsiteX0" fmla="*/ 0 w 6121400"/>
              <a:gd name="connsiteY0" fmla="*/ 0 h 3429000"/>
              <a:gd name="connsiteX1" fmla="*/ 2514600 w 6121400"/>
              <a:gd name="connsiteY1" fmla="*/ 0 h 3429000"/>
              <a:gd name="connsiteX2" fmla="*/ 6121400 w 6121400"/>
              <a:gd name="connsiteY2" fmla="*/ 0 h 3429000"/>
              <a:gd name="connsiteX3" fmla="*/ 6121400 w 6121400"/>
              <a:gd name="connsiteY3" fmla="*/ 3429000 h 3429000"/>
              <a:gd name="connsiteX4" fmla="*/ 2514600 w 61214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400" h="3429000">
                <a:moveTo>
                  <a:pt x="0" y="0"/>
                </a:moveTo>
                <a:lnTo>
                  <a:pt x="2514600" y="0"/>
                </a:lnTo>
                <a:lnTo>
                  <a:pt x="6121400" y="0"/>
                </a:lnTo>
                <a:lnTo>
                  <a:pt x="6121400" y="3429000"/>
                </a:lnTo>
                <a:lnTo>
                  <a:pt x="251460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41070427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09256033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502049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371D9-AE4A-71BA-52BF-8A89BE431108}"/>
              </a:ext>
            </a:extLst>
          </p:cNvPr>
          <p:cNvSpPr>
            <a:spLocks noGrp="1"/>
          </p:cNvSpPr>
          <p:nvPr>
            <p:ph idx="1"/>
          </p:nvPr>
        </p:nvSpPr>
        <p:spPr>
          <a:xfrm>
            <a:off x="6314535" y="1667520"/>
            <a:ext cx="5037827" cy="4500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80DCE3AB-3E51-FD9F-D71A-6A261FC32B09}"/>
              </a:ext>
            </a:extLst>
          </p:cNvPr>
          <p:cNvSpPr>
            <a:spLocks noGrp="1"/>
          </p:cNvSpPr>
          <p:nvPr>
            <p:ph type="title" hasCustomPrompt="1"/>
          </p:nvPr>
        </p:nvSpPr>
        <p:spPr>
          <a:xfrm>
            <a:off x="413563" y="399527"/>
            <a:ext cx="5760075" cy="907863"/>
          </a:xfrm>
          <a:prstGeom prst="rect">
            <a:avLst/>
          </a:prstGeom>
        </p:spPr>
        <p:txBody>
          <a:bodyPr anchor="ctr">
            <a:normAutofit/>
          </a:bodyPr>
          <a:lstStyle>
            <a:lvl1pPr>
              <a:defRPr/>
            </a:lvl1pPr>
          </a:lstStyle>
          <a:p>
            <a:r>
              <a:rPr lang="en-US" b="0">
                <a:solidFill>
                  <a:srgbClr val="17C662"/>
                </a:solidFill>
              </a:rPr>
              <a:t>Agenda</a:t>
            </a:r>
            <a:endParaRPr lang="en-US" b="0">
              <a:solidFill>
                <a:srgbClr val="003B5C"/>
              </a:solidFill>
            </a:endParaRPr>
          </a:p>
        </p:txBody>
      </p:sp>
      <p:pic>
        <p:nvPicPr>
          <p:cNvPr id="2" name="Picture 1">
            <a:extLst>
              <a:ext uri="{FF2B5EF4-FFF2-40B4-BE49-F238E27FC236}">
                <a16:creationId xmlns:a16="http://schemas.microsoft.com/office/drawing/2014/main" id="{1F994E5C-E893-2658-3FE9-DF93932B5E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6667" y="2258527"/>
            <a:ext cx="4516192" cy="3796319"/>
          </a:xfrm>
          <a:prstGeom prst="rect">
            <a:avLst/>
          </a:prstGeom>
        </p:spPr>
      </p:pic>
      <p:sp>
        <p:nvSpPr>
          <p:cNvPr id="4" name="Rectangle 3">
            <a:extLst>
              <a:ext uri="{FF2B5EF4-FFF2-40B4-BE49-F238E27FC236}">
                <a16:creationId xmlns:a16="http://schemas.microsoft.com/office/drawing/2014/main" id="{E9F94A3C-C7C2-94B6-2387-3E1745C1CDAA}"/>
              </a:ext>
            </a:extLst>
          </p:cNvPr>
          <p:cNvSpPr/>
          <p:nvPr/>
        </p:nvSpPr>
        <p:spPr>
          <a:xfrm>
            <a:off x="851078" y="1856087"/>
            <a:ext cx="4674406" cy="3796319"/>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096318274"/>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2"/>
                </a:solidFill>
                <a:latin typeface="+mj-lt"/>
              </a:defRPr>
            </a:lvl1pPr>
            <a:lvl2pPr marL="457200" indent="0" algn="l">
              <a:buNone/>
              <a:defRPr sz="2000">
                <a:solidFill>
                  <a:schemeClr val="tx2"/>
                </a:solidFill>
                <a:latin typeface="+mj-lt"/>
              </a:defRPr>
            </a:lvl2pPr>
            <a:lvl3pPr marL="914400" indent="0" algn="l">
              <a:buNone/>
              <a:defRPr sz="1800">
                <a:solidFill>
                  <a:schemeClr val="tx2"/>
                </a:solidFill>
                <a:latin typeface="+mj-lt"/>
              </a:defRPr>
            </a:lvl3pPr>
            <a:lvl4pPr marL="1371600" indent="0" algn="l">
              <a:buNone/>
              <a:defRPr sz="1600">
                <a:solidFill>
                  <a:schemeClr val="tx2"/>
                </a:solidFill>
                <a:latin typeface="+mj-lt"/>
              </a:defRPr>
            </a:lvl4pPr>
            <a:lvl5pPr marL="1828800" indent="0" algn="l">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black background with a grey cloud&#10;&#10;Description automatically generated">
            <a:extLst>
              <a:ext uri="{FF2B5EF4-FFF2-40B4-BE49-F238E27FC236}">
                <a16:creationId xmlns:a16="http://schemas.microsoft.com/office/drawing/2014/main" id="{D3B04218-4DDE-549B-F8BB-D027D080D675}"/>
              </a:ext>
            </a:extLst>
          </p:cNvPr>
          <p:cNvPicPr>
            <a:picLocks noChangeAspect="1"/>
          </p:cNvPicPr>
          <p:nvPr userDrawn="1"/>
        </p:nvPicPr>
        <p:blipFill>
          <a:blip r:embed="rId2"/>
          <a:stretch>
            <a:fillRect/>
          </a:stretch>
        </p:blipFill>
        <p:spPr>
          <a:xfrm rot="10800000" flipH="1" flipV="1">
            <a:off x="2558341" y="2916968"/>
            <a:ext cx="9633659" cy="5949537"/>
          </a:xfrm>
          <a:prstGeom prst="rect">
            <a:avLst/>
          </a:prstGeom>
        </p:spPr>
      </p:pic>
      <p:pic>
        <p:nvPicPr>
          <p:cNvPr id="5" name="Picture 4" descr="A logo with blue and green circles&#10;&#10;Description automatically generated">
            <a:extLst>
              <a:ext uri="{FF2B5EF4-FFF2-40B4-BE49-F238E27FC236}">
                <a16:creationId xmlns:a16="http://schemas.microsoft.com/office/drawing/2014/main" id="{6EAC3347-0D40-C3CC-EACA-FEAD3CE38BA4}"/>
              </a:ext>
            </a:extLst>
          </p:cNvPr>
          <p:cNvPicPr>
            <a:picLocks noChangeAspect="1"/>
          </p:cNvPicPr>
          <p:nvPr userDrawn="1"/>
        </p:nvPicPr>
        <p:blipFill>
          <a:blip r:embed="rId3"/>
          <a:stretch>
            <a:fillRect/>
          </a:stretch>
        </p:blipFill>
        <p:spPr>
          <a:xfrm>
            <a:off x="10410117" y="6126480"/>
            <a:ext cx="1574811" cy="618490"/>
          </a:xfrm>
          <a:prstGeom prst="rect">
            <a:avLst/>
          </a:prstGeom>
        </p:spPr>
      </p:pic>
    </p:spTree>
    <p:extLst>
      <p:ext uri="{BB962C8B-B14F-4D97-AF65-F5344CB8AC3E}">
        <p14:creationId xmlns:p14="http://schemas.microsoft.com/office/powerpoint/2010/main" val="32971975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69FF0B4-438D-41BC-8254-A33CF68216C9}"/>
              </a:ext>
            </a:extLst>
          </p:cNvPr>
          <p:cNvSpPr>
            <a:spLocks noGrp="1"/>
          </p:cNvSpPr>
          <p:nvPr>
            <p:ph type="pic" sz="quarter" idx="10" hasCustomPrompt="1"/>
          </p:nvPr>
        </p:nvSpPr>
        <p:spPr>
          <a:xfrm>
            <a:off x="4964131" y="1816159"/>
            <a:ext cx="5556847" cy="3225682"/>
          </a:xfrm>
          <a:prstGeom prst="roundRect">
            <a:avLst>
              <a:gd name="adj" fmla="val 3181"/>
            </a:avLst>
          </a:prstGeom>
        </p:spPr>
        <p:txBody>
          <a:bodyPr/>
          <a:lstStyle>
            <a:lvl1pPr marL="0" indent="0">
              <a:buNone/>
              <a:defRPr sz="1800">
                <a:solidFill>
                  <a:schemeClr val="bg1">
                    <a:lumMod val="65000"/>
                  </a:schemeClr>
                </a:solidFill>
              </a:defRPr>
            </a:lvl1pPr>
          </a:lstStyle>
          <a:p>
            <a:r>
              <a:rPr lang="en-US"/>
              <a:t>Image Placeholder</a:t>
            </a:r>
          </a:p>
        </p:txBody>
      </p:sp>
    </p:spTree>
    <p:extLst>
      <p:ext uri="{BB962C8B-B14F-4D97-AF65-F5344CB8AC3E}">
        <p14:creationId xmlns:p14="http://schemas.microsoft.com/office/powerpoint/2010/main" val="10961038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p:txBody>
          <a:bodyPr/>
          <a:lstStyle/>
          <a:p>
            <a:fld id="{DB21F337-3141-9944-B8B8-B17FBCA5731E}" type="datetimeFigureOut">
              <a:rPr lang="en-US" smtClean="0"/>
              <a:t>7/9/2026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7" name="Picture 1">
            <a:extLst>
              <a:ext uri="{FF2B5EF4-FFF2-40B4-BE49-F238E27FC236}">
                <a16:creationId xmlns:a16="http://schemas.microsoft.com/office/drawing/2014/main" id="{31BFC608-DFB1-FC40-AB99-0AF9491B66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89709" y="6213242"/>
            <a:ext cx="1884527" cy="6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3492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154787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a:xfrm>
            <a:off x="838200" y="6356350"/>
            <a:ext cx="2743200" cy="365125"/>
          </a:xfrm>
          <a:prstGeom prst="rect">
            <a:avLst/>
          </a:prstGeom>
        </p:spPr>
        <p:txBody>
          <a:bodyPr/>
          <a:lstStyle/>
          <a:p>
            <a:fld id="{DB21F337-3141-9944-B8B8-B17FBCA5731E}" type="datetimeFigureOut">
              <a:rPr lang="en-US" smtClean="0"/>
              <a:t>7/9/2026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a:xfrm>
            <a:off x="8610600" y="6356350"/>
            <a:ext cx="2743200" cy="365125"/>
          </a:xfrm>
          <a:prstGeom prst="rect">
            <a:avLst/>
          </a:prstGeom>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8" name="Picture 1">
            <a:extLst>
              <a:ext uri="{FF2B5EF4-FFF2-40B4-BE49-F238E27FC236}">
                <a16:creationId xmlns:a16="http://schemas.microsoft.com/office/drawing/2014/main" id="{68295AED-F316-CE48-BB93-D0DA79963A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82200" y="6080131"/>
            <a:ext cx="1970856" cy="5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9166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1_Chapter Slide">
    <p:spTree>
      <p:nvGrpSpPr>
        <p:cNvPr id="1" name=""/>
        <p:cNvGrpSpPr/>
        <p:nvPr/>
      </p:nvGrpSpPr>
      <p:grpSpPr>
        <a:xfrm>
          <a:off x="0" y="0"/>
          <a:ext cx="0" cy="0"/>
          <a:chOff x="0" y="0"/>
          <a:chExt cx="0" cy="0"/>
        </a:xfrm>
      </p:grpSpPr>
      <p:sp>
        <p:nvSpPr>
          <p:cNvPr id="3" name="Shape 12"/>
          <p:cNvSpPr>
            <a:spLocks noChangeArrowheads="1"/>
          </p:cNvSpPr>
          <p:nvPr/>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5" name="Picture 4">
            <a:extLst>
              <a:ext uri="{FF2B5EF4-FFF2-40B4-BE49-F238E27FC236}">
                <a16:creationId xmlns:a16="http://schemas.microsoft.com/office/drawing/2014/main" id="{DF132139-9D06-5349-8810-6D613488BA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 b="15152"/>
          <a:stretch>
            <a:fillRect/>
          </a:stretch>
        </p:blipFill>
        <p:spPr bwMode="auto">
          <a:xfrm>
            <a:off x="10128250" y="6356350"/>
            <a:ext cx="1682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536207"/>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4639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a:xfrm>
            <a:off x="838200" y="6356350"/>
            <a:ext cx="2743200" cy="365125"/>
          </a:xfrm>
          <a:prstGeom prst="rect">
            <a:avLst/>
          </a:prstGeom>
        </p:spPr>
        <p:txBody>
          <a:bodyPr/>
          <a:lstStyle/>
          <a:p>
            <a:fld id="{DB21F337-3141-9944-B8B8-B17FBCA5731E}" type="datetimeFigureOut">
              <a:rPr lang="en-US" smtClean="0"/>
              <a:t>7/9/2026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a:xfrm>
            <a:off x="8610600" y="6356350"/>
            <a:ext cx="2743200" cy="365125"/>
          </a:xfrm>
          <a:prstGeom prst="rect">
            <a:avLst/>
          </a:prstGeom>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8" name="Picture 1">
            <a:extLst>
              <a:ext uri="{FF2B5EF4-FFF2-40B4-BE49-F238E27FC236}">
                <a16:creationId xmlns:a16="http://schemas.microsoft.com/office/drawing/2014/main" id="{68295AED-F316-CE48-BB93-D0DA79963A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82200" y="6080131"/>
            <a:ext cx="1970856" cy="5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51438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Chapter Slide">
    <p:spTree>
      <p:nvGrpSpPr>
        <p:cNvPr id="1" name=""/>
        <p:cNvGrpSpPr/>
        <p:nvPr/>
      </p:nvGrpSpPr>
      <p:grpSpPr>
        <a:xfrm>
          <a:off x="0" y="0"/>
          <a:ext cx="0" cy="0"/>
          <a:chOff x="0" y="0"/>
          <a:chExt cx="0" cy="0"/>
        </a:xfrm>
      </p:grpSpPr>
      <p:sp>
        <p:nvSpPr>
          <p:cNvPr id="3" name="Shape 12"/>
          <p:cNvSpPr>
            <a:spLocks noChangeArrowheads="1"/>
          </p:cNvSpPr>
          <p:nvPr/>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5" name="Picture 4">
            <a:extLst>
              <a:ext uri="{FF2B5EF4-FFF2-40B4-BE49-F238E27FC236}">
                <a16:creationId xmlns:a16="http://schemas.microsoft.com/office/drawing/2014/main" id="{DF132139-9D06-5349-8810-6D613488BA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 b="15152"/>
          <a:stretch>
            <a:fillRect/>
          </a:stretch>
        </p:blipFill>
        <p:spPr bwMode="auto">
          <a:xfrm>
            <a:off x="10128250" y="6356350"/>
            <a:ext cx="1682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67164"/>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0AAA-9783-50D4-5C2D-231BACE561DC}"/>
              </a:ext>
            </a:extLst>
          </p:cNvPr>
          <p:cNvSpPr>
            <a:spLocks noGrp="1"/>
          </p:cNvSpPr>
          <p:nvPr>
            <p:ph type="title"/>
          </p:nvPr>
        </p:nvSpPr>
        <p:spPr>
          <a:xfrm>
            <a:off x="831850" y="1"/>
            <a:ext cx="10515600" cy="6858000"/>
          </a:xfrm>
        </p:spPr>
        <p:txBody>
          <a:bodyPr anchor="ctr">
            <a:noAutofit/>
          </a:bodyPr>
          <a:lstStyle>
            <a:lvl1pPr>
              <a:defRPr sz="8000"/>
            </a:lvl1pPr>
          </a:lstStyle>
          <a:p>
            <a:r>
              <a:rPr lang="en-US"/>
              <a:t>Click to edit Master</a:t>
            </a:r>
          </a:p>
        </p:txBody>
      </p:sp>
    </p:spTree>
    <p:extLst>
      <p:ext uri="{BB962C8B-B14F-4D97-AF65-F5344CB8AC3E}">
        <p14:creationId xmlns:p14="http://schemas.microsoft.com/office/powerpoint/2010/main" val="354131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F39E-1C8A-3DA2-F6B7-7F62E1DE10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D118C-3010-CC5B-3751-A22D364C38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211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7435119" y="3846786"/>
            <a:ext cx="4137288" cy="2253977"/>
          </a:xfrm>
        </p:spPr>
        <p:txBody>
          <a:bodyPr anchor="t" anchorCtr="0">
            <a:noAutofit/>
          </a:bodyPr>
          <a:lstStyle>
            <a:lvl1pPr>
              <a:defRPr sz="60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7615000"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hart Placeholder 15">
            <a:extLst>
              <a:ext uri="{FF2B5EF4-FFF2-40B4-BE49-F238E27FC236}">
                <a16:creationId xmlns:a16="http://schemas.microsoft.com/office/drawing/2014/main" id="{575A85FE-F25A-AA48-9533-535C917EBFBE}"/>
              </a:ext>
            </a:extLst>
          </p:cNvPr>
          <p:cNvSpPr>
            <a:spLocks noGrp="1"/>
          </p:cNvSpPr>
          <p:nvPr>
            <p:ph type="chart" sz="quarter" idx="14"/>
          </p:nvPr>
        </p:nvSpPr>
        <p:spPr>
          <a:xfrm>
            <a:off x="374650" y="173736"/>
            <a:ext cx="6761163" cy="5740400"/>
          </a:xfrm>
        </p:spPr>
        <p:txBody>
          <a:bodyPr/>
          <a:lstStyle>
            <a:lvl1pPr>
              <a:defRPr>
                <a:latin typeface="+mn-lt"/>
              </a:defRPr>
            </a:lvl1pPr>
          </a:lstStyle>
          <a:p>
            <a:r>
              <a:rPr lang="en-US"/>
              <a:t>Click icon to add chart</a:t>
            </a:r>
          </a:p>
        </p:txBody>
      </p:sp>
      <p:pic>
        <p:nvPicPr>
          <p:cNvPr id="4" name="Picture 3" descr="A logo with blue and green circles&#10;&#10;Description automatically generated">
            <a:extLst>
              <a:ext uri="{FF2B5EF4-FFF2-40B4-BE49-F238E27FC236}">
                <a16:creationId xmlns:a16="http://schemas.microsoft.com/office/drawing/2014/main" id="{B0232C9E-8150-8400-826D-80600F05A9C9}"/>
              </a:ext>
            </a:extLst>
          </p:cNvPr>
          <p:cNvPicPr>
            <a:picLocks noChangeAspect="1"/>
          </p:cNvPicPr>
          <p:nvPr userDrawn="1"/>
        </p:nvPicPr>
        <p:blipFill>
          <a:blip r:embed="rId2"/>
          <a:stretch>
            <a:fillRect/>
          </a:stretch>
        </p:blipFill>
        <p:spPr>
          <a:xfrm>
            <a:off x="10410117" y="6126480"/>
            <a:ext cx="1574811" cy="618490"/>
          </a:xfrm>
          <a:prstGeom prst="rect">
            <a:avLst/>
          </a:prstGeom>
        </p:spPr>
      </p:pic>
    </p:spTree>
    <p:extLst>
      <p:ext uri="{BB962C8B-B14F-4D97-AF65-F5344CB8AC3E}">
        <p14:creationId xmlns:p14="http://schemas.microsoft.com/office/powerpoint/2010/main" val="30106943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682D-FE41-31F0-CE2C-84F0F3E3D264}"/>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a:t>
            </a:r>
          </a:p>
        </p:txBody>
      </p:sp>
      <p:sp>
        <p:nvSpPr>
          <p:cNvPr id="3" name="Subtitle 2">
            <a:extLst>
              <a:ext uri="{FF2B5EF4-FFF2-40B4-BE49-F238E27FC236}">
                <a16:creationId xmlns:a16="http://schemas.microsoft.com/office/drawing/2014/main" id="{019441C4-802C-0C2F-B25D-A586C97A0BCB}"/>
              </a:ext>
            </a:extLst>
          </p:cNvPr>
          <p:cNvSpPr>
            <a:spLocks noGrp="1"/>
          </p:cNvSpPr>
          <p:nvPr>
            <p:ph type="subTitle" idx="1"/>
          </p:nvPr>
        </p:nvSpPr>
        <p:spPr>
          <a:xfrm>
            <a:off x="1524000" y="3602038"/>
            <a:ext cx="9144000" cy="1655762"/>
          </a:xfrm>
        </p:spPr>
        <p:txBody>
          <a:bodyPr/>
          <a:lstStyle>
            <a:lvl1pPr marL="0" indent="0" algn="ctr">
              <a:buNone/>
              <a:defRPr sz="3200">
                <a:solidFill>
                  <a:srgbClr val="17C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608977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854B-611B-5EDC-A4BA-6077D030D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BFE015-9FB2-2FF2-19FC-4330D3BB1D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1D50-8A87-1F96-FAA4-A3A156663F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4794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9BCD47-E105-A709-4B58-F5D86704F9E4}"/>
              </a:ext>
            </a:extLst>
          </p:cNvPr>
          <p:cNvSpPr>
            <a:spLocks noGrp="1"/>
          </p:cNvSpPr>
          <p:nvPr>
            <p:ph type="body" idx="1"/>
          </p:nvPr>
        </p:nvSpPr>
        <p:spPr>
          <a:xfrm>
            <a:off x="839788" y="1681163"/>
            <a:ext cx="5157787" cy="823912"/>
          </a:xfrm>
        </p:spPr>
        <p:txBody>
          <a:bodyPr anchor="b">
            <a:normAutofit/>
          </a:bodyPr>
          <a:lstStyle>
            <a:lvl1pPr marL="0" indent="0" algn="ctr">
              <a:buNone/>
              <a:defRPr sz="3200" b="0">
                <a:solidFill>
                  <a:srgbClr val="63C1EA"/>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34D76-5430-E48F-DD8E-7E27D9684F67}"/>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C392B8-A1EB-85C1-E3E1-449885CB824D}"/>
              </a:ext>
            </a:extLst>
          </p:cNvPr>
          <p:cNvSpPr>
            <a:spLocks noGrp="1"/>
          </p:cNvSpPr>
          <p:nvPr>
            <p:ph type="body" sz="quarter" idx="3"/>
          </p:nvPr>
        </p:nvSpPr>
        <p:spPr>
          <a:xfrm>
            <a:off x="6172200" y="1681163"/>
            <a:ext cx="5183188" cy="823912"/>
          </a:xfrm>
        </p:spPr>
        <p:txBody>
          <a:bodyPr anchor="b">
            <a:normAutofit/>
          </a:bodyPr>
          <a:lstStyle>
            <a:lvl1pPr marL="0" indent="0" algn="ctr">
              <a:buNone/>
              <a:defRPr sz="3200" b="0">
                <a:solidFill>
                  <a:srgbClr val="63C1EA"/>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E92188-69A8-DA0C-C511-DB503538E181}"/>
              </a:ext>
            </a:extLst>
          </p:cNvPr>
          <p:cNvSpPr>
            <a:spLocks noGrp="1"/>
          </p:cNvSpPr>
          <p:nvPr>
            <p:ph sz="quarter" idx="4"/>
          </p:nvPr>
        </p:nvSpPr>
        <p:spPr>
          <a:xfrm>
            <a:off x="6172200" y="2505075"/>
            <a:ext cx="5183188"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7E431EA-C78A-0804-C81F-C4398CA0AB34}"/>
              </a:ext>
            </a:extLst>
          </p:cNvPr>
          <p:cNvSpPr>
            <a:spLocks noGrp="1"/>
          </p:cNvSpPr>
          <p:nvPr>
            <p:ph type="title"/>
          </p:nvPr>
        </p:nvSpPr>
        <p:spPr>
          <a:xfrm>
            <a:off x="225287" y="365126"/>
            <a:ext cx="11128513" cy="966718"/>
          </a:xfrm>
        </p:spPr>
        <p:txBody>
          <a:bodyPr/>
          <a:lstStyle/>
          <a:p>
            <a:r>
              <a:rPr lang="en-US"/>
              <a:t>Click to edit Master title style</a:t>
            </a:r>
          </a:p>
        </p:txBody>
      </p:sp>
    </p:spTree>
    <p:extLst>
      <p:ext uri="{BB962C8B-B14F-4D97-AF65-F5344CB8AC3E}">
        <p14:creationId xmlns:p14="http://schemas.microsoft.com/office/powerpoint/2010/main" val="33811873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0E59-437E-0DD9-C09A-8D6305E167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24605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3816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E039-7D67-0DE3-4BE3-6CC86AB31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8D3491-5121-EFEB-48C0-94440C8B85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D0487B-A7DA-BB9F-9EA0-88C6BCAC9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2277949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04AD-D73E-D1AD-60D9-4E0C5EEA6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8119C0-794D-63BE-F0D0-260ECCB0E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A7F1A4-7446-064D-69C0-BBF5A276E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461077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6922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rgbClr val="033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b="1">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967404" y="3553134"/>
            <a:ext cx="4093029" cy="1642473"/>
          </a:xfrm>
        </p:spPr>
        <p:txBody>
          <a:bodyPr>
            <a:normAutofit/>
          </a:bodyPr>
          <a:lstStyle>
            <a:lvl1pPr marL="0" indent="0" algn="l">
              <a:lnSpc>
                <a:spcPct val="100000"/>
              </a:lnSpc>
              <a:buNone/>
              <a:defRPr sz="2000">
                <a:solidFill>
                  <a:srgbClr val="F9A73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white text on a black background&#10;&#10;Description automatically generated">
            <a:extLst>
              <a:ext uri="{FF2B5EF4-FFF2-40B4-BE49-F238E27FC236}">
                <a16:creationId xmlns:a16="http://schemas.microsoft.com/office/drawing/2014/main" id="{9DB89D00-317B-DAC6-B689-ECB793BE2E85}"/>
              </a:ext>
            </a:extLst>
          </p:cNvPr>
          <p:cNvPicPr>
            <a:picLocks noChangeAspect="1"/>
          </p:cNvPicPr>
          <p:nvPr userDrawn="1"/>
        </p:nvPicPr>
        <p:blipFill>
          <a:blip r:embed="rId2"/>
          <a:stretch>
            <a:fillRect/>
          </a:stretch>
        </p:blipFill>
        <p:spPr>
          <a:xfrm>
            <a:off x="10529455" y="6040534"/>
            <a:ext cx="1490379" cy="617810"/>
          </a:xfrm>
          <a:prstGeom prst="rect">
            <a:avLst/>
          </a:prstGeom>
        </p:spPr>
      </p:pic>
    </p:spTree>
    <p:extLst>
      <p:ext uri="{BB962C8B-B14F-4D97-AF65-F5344CB8AC3E}">
        <p14:creationId xmlns:p14="http://schemas.microsoft.com/office/powerpoint/2010/main" val="29036786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75BF7DA-D014-792F-04F8-08F784CFB893}"/>
              </a:ext>
            </a:extLst>
          </p:cNvPr>
          <p:cNvSpPr>
            <a:spLocks noGrp="1"/>
          </p:cNvSpPr>
          <p:nvPr>
            <p:ph type="pic" sz="quarter" idx="10"/>
          </p:nvPr>
        </p:nvSpPr>
        <p:spPr>
          <a:xfrm>
            <a:off x="4799534" y="2558287"/>
            <a:ext cx="2570450" cy="2570450"/>
          </a:xfrm>
          <a:custGeom>
            <a:avLst/>
            <a:gdLst>
              <a:gd name="connsiteX0" fmla="*/ 1285225 w 2570450"/>
              <a:gd name="connsiteY0" fmla="*/ 0 h 2570450"/>
              <a:gd name="connsiteX1" fmla="*/ 2570450 w 2570450"/>
              <a:gd name="connsiteY1" fmla="*/ 1285225 h 2570450"/>
              <a:gd name="connsiteX2" fmla="*/ 1285225 w 2570450"/>
              <a:gd name="connsiteY2" fmla="*/ 2570450 h 2570450"/>
              <a:gd name="connsiteX3" fmla="*/ 0 w 2570450"/>
              <a:gd name="connsiteY3" fmla="*/ 1285225 h 2570450"/>
              <a:gd name="connsiteX4" fmla="*/ 1285225 w 2570450"/>
              <a:gd name="connsiteY4" fmla="*/ 0 h 257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450" h="2570450">
                <a:moveTo>
                  <a:pt x="1285225" y="0"/>
                </a:moveTo>
                <a:cubicBezTo>
                  <a:pt x="1995035" y="0"/>
                  <a:pt x="2570450" y="575415"/>
                  <a:pt x="2570450" y="1285225"/>
                </a:cubicBezTo>
                <a:cubicBezTo>
                  <a:pt x="2570450" y="1995035"/>
                  <a:pt x="1995035" y="2570450"/>
                  <a:pt x="1285225" y="2570450"/>
                </a:cubicBezTo>
                <a:cubicBezTo>
                  <a:pt x="575415" y="2570450"/>
                  <a:pt x="0" y="1995035"/>
                  <a:pt x="0" y="1285225"/>
                </a:cubicBezTo>
                <a:cubicBezTo>
                  <a:pt x="0" y="575415"/>
                  <a:pt x="575415" y="0"/>
                  <a:pt x="1285225" y="0"/>
                </a:cubicBezTo>
                <a:close/>
              </a:path>
            </a:pathLst>
          </a:custGeom>
        </p:spPr>
        <p:txBody>
          <a:bodyPr wrap="square">
            <a:noAutofit/>
          </a:bodyPr>
          <a:lstStyle/>
          <a:p>
            <a:endParaRPr lang="en-US"/>
          </a:p>
        </p:txBody>
      </p:sp>
      <p:pic>
        <p:nvPicPr>
          <p:cNvPr id="5" name="Picture 4">
            <a:extLst>
              <a:ext uri="{FF2B5EF4-FFF2-40B4-BE49-F238E27FC236}">
                <a16:creationId xmlns:a16="http://schemas.microsoft.com/office/drawing/2014/main" id="{FE97E891-C25E-418F-D10F-35988049B6B8}"/>
              </a:ext>
            </a:extLst>
          </p:cNvPr>
          <p:cNvPicPr>
            <a:picLocks noChangeAspect="1"/>
          </p:cNvPicPr>
          <p:nvPr userDrawn="1"/>
        </p:nvPicPr>
        <p:blipFill>
          <a:blip r:embed="rId2"/>
          <a:stretch>
            <a:fillRect/>
          </a:stretch>
        </p:blipFill>
        <p:spPr>
          <a:xfrm>
            <a:off x="10376299" y="6101125"/>
            <a:ext cx="1562456" cy="622442"/>
          </a:xfrm>
          <a:prstGeom prst="rect">
            <a:avLst/>
          </a:prstGeom>
        </p:spPr>
      </p:pic>
    </p:spTree>
    <p:extLst>
      <p:ext uri="{BB962C8B-B14F-4D97-AF65-F5344CB8AC3E}">
        <p14:creationId xmlns:p14="http://schemas.microsoft.com/office/powerpoint/2010/main" val="393770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7435119" y="3846786"/>
            <a:ext cx="4137288" cy="2253977"/>
          </a:xfrm>
        </p:spPr>
        <p:txBody>
          <a:bodyPr anchor="t" anchorCtr="0">
            <a:noAutofit/>
          </a:bodyPr>
          <a:lstStyle>
            <a:lvl1pPr>
              <a:defRPr sz="60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7615000"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hart Placeholder 15">
            <a:extLst>
              <a:ext uri="{FF2B5EF4-FFF2-40B4-BE49-F238E27FC236}">
                <a16:creationId xmlns:a16="http://schemas.microsoft.com/office/drawing/2014/main" id="{575A85FE-F25A-AA48-9533-535C917EBFBE}"/>
              </a:ext>
            </a:extLst>
          </p:cNvPr>
          <p:cNvSpPr>
            <a:spLocks noGrp="1"/>
          </p:cNvSpPr>
          <p:nvPr>
            <p:ph type="chart" sz="quarter" idx="14"/>
          </p:nvPr>
        </p:nvSpPr>
        <p:spPr>
          <a:xfrm>
            <a:off x="374650" y="173736"/>
            <a:ext cx="6761163" cy="5740400"/>
          </a:xfrm>
        </p:spPr>
        <p:txBody>
          <a:bodyPr/>
          <a:lstStyle>
            <a:lvl1pPr>
              <a:defRPr>
                <a:latin typeface="+mn-lt"/>
              </a:defRPr>
            </a:lvl1pPr>
          </a:lstStyle>
          <a:p>
            <a:r>
              <a:rPr lang="en-US"/>
              <a:t>Click icon to add chart</a:t>
            </a:r>
          </a:p>
        </p:txBody>
      </p:sp>
      <p:pic>
        <p:nvPicPr>
          <p:cNvPr id="4" name="Picture 3" descr="A logo with blue and green circles&#10;&#10;Description automatically generated">
            <a:extLst>
              <a:ext uri="{FF2B5EF4-FFF2-40B4-BE49-F238E27FC236}">
                <a16:creationId xmlns:a16="http://schemas.microsoft.com/office/drawing/2014/main" id="{81F79DCA-D583-B38E-EE55-538C56375580}"/>
              </a:ext>
            </a:extLst>
          </p:cNvPr>
          <p:cNvPicPr>
            <a:picLocks noChangeAspect="1"/>
          </p:cNvPicPr>
          <p:nvPr userDrawn="1"/>
        </p:nvPicPr>
        <p:blipFill>
          <a:blip r:embed="rId2"/>
          <a:stretch>
            <a:fillRect/>
          </a:stretch>
        </p:blipFill>
        <p:spPr>
          <a:xfrm>
            <a:off x="10410117" y="6126480"/>
            <a:ext cx="1574811" cy="618490"/>
          </a:xfrm>
          <a:prstGeom prst="rect">
            <a:avLst/>
          </a:prstGeom>
        </p:spPr>
      </p:pic>
    </p:spTree>
    <p:extLst>
      <p:ext uri="{BB962C8B-B14F-4D97-AF65-F5344CB8AC3E}">
        <p14:creationId xmlns:p14="http://schemas.microsoft.com/office/powerpoint/2010/main" val="34984580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73FA1AC-66E0-C5D7-ADE4-BE5B2CB52EA6}"/>
              </a:ext>
            </a:extLst>
          </p:cNvPr>
          <p:cNvSpPr>
            <a:spLocks noGrp="1"/>
          </p:cNvSpPr>
          <p:nvPr>
            <p:ph type="pic" sz="quarter" idx="10"/>
          </p:nvPr>
        </p:nvSpPr>
        <p:spPr>
          <a:xfrm>
            <a:off x="6440608" y="718486"/>
            <a:ext cx="4953000" cy="5421027"/>
          </a:xfrm>
          <a:custGeom>
            <a:avLst/>
            <a:gdLst>
              <a:gd name="connsiteX0" fmla="*/ 0 w 4953000"/>
              <a:gd name="connsiteY0" fmla="*/ 0 h 5421027"/>
              <a:gd name="connsiteX1" fmla="*/ 4953000 w 4953000"/>
              <a:gd name="connsiteY1" fmla="*/ 0 h 5421027"/>
              <a:gd name="connsiteX2" fmla="*/ 4953000 w 4953000"/>
              <a:gd name="connsiteY2" fmla="*/ 5421027 h 5421027"/>
              <a:gd name="connsiteX3" fmla="*/ 0 w 4953000"/>
              <a:gd name="connsiteY3" fmla="*/ 5421027 h 5421027"/>
            </a:gdLst>
            <a:ahLst/>
            <a:cxnLst>
              <a:cxn ang="0">
                <a:pos x="connsiteX0" y="connsiteY0"/>
              </a:cxn>
              <a:cxn ang="0">
                <a:pos x="connsiteX1" y="connsiteY1"/>
              </a:cxn>
              <a:cxn ang="0">
                <a:pos x="connsiteX2" y="connsiteY2"/>
              </a:cxn>
              <a:cxn ang="0">
                <a:pos x="connsiteX3" y="connsiteY3"/>
              </a:cxn>
            </a:cxnLst>
            <a:rect l="l" t="t" r="r" b="b"/>
            <a:pathLst>
              <a:path w="4953000" h="5421027">
                <a:moveTo>
                  <a:pt x="0" y="0"/>
                </a:moveTo>
                <a:lnTo>
                  <a:pt x="4953000" y="0"/>
                </a:lnTo>
                <a:lnTo>
                  <a:pt x="4953000" y="5421027"/>
                </a:lnTo>
                <a:lnTo>
                  <a:pt x="0" y="5421027"/>
                </a:ln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2D7EE60E-CC5F-9AA0-0A0E-2FAAEB88322B}"/>
              </a:ext>
            </a:extLst>
          </p:cNvPr>
          <p:cNvPicPr>
            <a:picLocks noChangeAspect="1"/>
          </p:cNvPicPr>
          <p:nvPr userDrawn="1"/>
        </p:nvPicPr>
        <p:blipFill>
          <a:blip r:embed="rId2"/>
          <a:stretch>
            <a:fillRect/>
          </a:stretch>
        </p:blipFill>
        <p:spPr>
          <a:xfrm>
            <a:off x="10477900" y="6139513"/>
            <a:ext cx="1562456" cy="622442"/>
          </a:xfrm>
          <a:prstGeom prst="rect">
            <a:avLst/>
          </a:prstGeom>
        </p:spPr>
      </p:pic>
    </p:spTree>
    <p:extLst>
      <p:ext uri="{BB962C8B-B14F-4D97-AF65-F5344CB8AC3E}">
        <p14:creationId xmlns:p14="http://schemas.microsoft.com/office/powerpoint/2010/main" val="29030303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455331-E211-0AD2-7AF1-6D1F87B54E0C}"/>
              </a:ext>
            </a:extLst>
          </p:cNvPr>
          <p:cNvPicPr>
            <a:picLocks noChangeAspect="1"/>
          </p:cNvPicPr>
          <p:nvPr userDrawn="1"/>
        </p:nvPicPr>
        <p:blipFill>
          <a:blip r:embed="rId2"/>
          <a:stretch>
            <a:fillRect/>
          </a:stretch>
        </p:blipFill>
        <p:spPr>
          <a:xfrm>
            <a:off x="10413244" y="6119597"/>
            <a:ext cx="1562456" cy="622442"/>
          </a:xfrm>
          <a:prstGeom prst="rect">
            <a:avLst/>
          </a:prstGeom>
        </p:spPr>
      </p:pic>
    </p:spTree>
    <p:extLst>
      <p:ext uri="{BB962C8B-B14F-4D97-AF65-F5344CB8AC3E}">
        <p14:creationId xmlns:p14="http://schemas.microsoft.com/office/powerpoint/2010/main" val="82848823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970605A-E631-2864-C998-1CF5B3869358}"/>
              </a:ext>
            </a:extLst>
          </p:cNvPr>
          <p:cNvSpPr>
            <a:spLocks noGrp="1"/>
          </p:cNvSpPr>
          <p:nvPr>
            <p:ph type="pic" sz="quarter" idx="10"/>
          </p:nvPr>
        </p:nvSpPr>
        <p:spPr>
          <a:xfrm>
            <a:off x="426720" y="604000"/>
            <a:ext cx="5181600" cy="5486391"/>
          </a:xfrm>
          <a:custGeom>
            <a:avLst/>
            <a:gdLst>
              <a:gd name="connsiteX0" fmla="*/ 360691 w 5181600"/>
              <a:gd name="connsiteY0" fmla="*/ 0 h 5486391"/>
              <a:gd name="connsiteX1" fmla="*/ 4820909 w 5181600"/>
              <a:gd name="connsiteY1" fmla="*/ 0 h 5486391"/>
              <a:gd name="connsiteX2" fmla="*/ 5181600 w 5181600"/>
              <a:gd name="connsiteY2" fmla="*/ 360691 h 5486391"/>
              <a:gd name="connsiteX3" fmla="*/ 5181600 w 5181600"/>
              <a:gd name="connsiteY3" fmla="*/ 5125700 h 5486391"/>
              <a:gd name="connsiteX4" fmla="*/ 4820909 w 5181600"/>
              <a:gd name="connsiteY4" fmla="*/ 5486391 h 5486391"/>
              <a:gd name="connsiteX5" fmla="*/ 360691 w 5181600"/>
              <a:gd name="connsiteY5" fmla="*/ 5486391 h 5486391"/>
              <a:gd name="connsiteX6" fmla="*/ 0 w 5181600"/>
              <a:gd name="connsiteY6" fmla="*/ 5125700 h 5486391"/>
              <a:gd name="connsiteX7" fmla="*/ 0 w 5181600"/>
              <a:gd name="connsiteY7" fmla="*/ 360691 h 5486391"/>
              <a:gd name="connsiteX8" fmla="*/ 360691 w 5181600"/>
              <a:gd name="connsiteY8" fmla="*/ 0 h 54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5486391">
                <a:moveTo>
                  <a:pt x="360691" y="0"/>
                </a:moveTo>
                <a:lnTo>
                  <a:pt x="4820909" y="0"/>
                </a:lnTo>
                <a:cubicBezTo>
                  <a:pt x="5020113" y="0"/>
                  <a:pt x="5181600" y="161487"/>
                  <a:pt x="5181600" y="360691"/>
                </a:cubicBezTo>
                <a:lnTo>
                  <a:pt x="5181600" y="5125700"/>
                </a:lnTo>
                <a:cubicBezTo>
                  <a:pt x="5181600" y="5324904"/>
                  <a:pt x="5020113" y="5486391"/>
                  <a:pt x="4820909" y="5486391"/>
                </a:cubicBezTo>
                <a:lnTo>
                  <a:pt x="360691" y="5486391"/>
                </a:lnTo>
                <a:cubicBezTo>
                  <a:pt x="161487" y="5486391"/>
                  <a:pt x="0" y="5324904"/>
                  <a:pt x="0" y="5125700"/>
                </a:cubicBezTo>
                <a:lnTo>
                  <a:pt x="0" y="360691"/>
                </a:lnTo>
                <a:cubicBezTo>
                  <a:pt x="0" y="161487"/>
                  <a:pt x="161487" y="0"/>
                  <a:pt x="360691" y="0"/>
                </a:cubicBez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4CC93E43-2D5B-6735-99B6-D8CB34CB2CF9}"/>
              </a:ext>
            </a:extLst>
          </p:cNvPr>
          <p:cNvPicPr>
            <a:picLocks noChangeAspect="1"/>
          </p:cNvPicPr>
          <p:nvPr userDrawn="1"/>
        </p:nvPicPr>
        <p:blipFill>
          <a:blip r:embed="rId2"/>
          <a:stretch>
            <a:fillRect/>
          </a:stretch>
        </p:blipFill>
        <p:spPr>
          <a:xfrm>
            <a:off x="10367063" y="6152434"/>
            <a:ext cx="1562456" cy="622442"/>
          </a:xfrm>
          <a:prstGeom prst="rect">
            <a:avLst/>
          </a:prstGeom>
        </p:spPr>
      </p:pic>
    </p:spTree>
    <p:extLst>
      <p:ext uri="{BB962C8B-B14F-4D97-AF65-F5344CB8AC3E}">
        <p14:creationId xmlns:p14="http://schemas.microsoft.com/office/powerpoint/2010/main" val="27947160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95933507-50FE-C767-7BE9-6F6A562BF2F8}"/>
              </a:ext>
            </a:extLst>
          </p:cNvPr>
          <p:cNvPicPr>
            <a:picLocks noChangeAspect="1"/>
          </p:cNvPicPr>
          <p:nvPr userDrawn="1"/>
        </p:nvPicPr>
        <p:blipFill>
          <a:blip r:embed="rId2"/>
          <a:stretch>
            <a:fillRect/>
          </a:stretch>
        </p:blipFill>
        <p:spPr>
          <a:xfrm>
            <a:off x="10394772" y="6110360"/>
            <a:ext cx="1562456" cy="622442"/>
          </a:xfrm>
          <a:prstGeom prst="rect">
            <a:avLst/>
          </a:prstGeom>
        </p:spPr>
      </p:pic>
    </p:spTree>
    <p:extLst>
      <p:ext uri="{BB962C8B-B14F-4D97-AF65-F5344CB8AC3E}">
        <p14:creationId xmlns:p14="http://schemas.microsoft.com/office/powerpoint/2010/main" val="37246572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A3E52C0-9ECD-0549-020A-53AE99A19C6E}"/>
              </a:ext>
            </a:extLst>
          </p:cNvPr>
          <p:cNvPicPr>
            <a:picLocks noChangeAspect="1"/>
          </p:cNvPicPr>
          <p:nvPr userDrawn="1"/>
        </p:nvPicPr>
        <p:blipFill>
          <a:blip r:embed="rId2"/>
          <a:stretch>
            <a:fillRect/>
          </a:stretch>
        </p:blipFill>
        <p:spPr>
          <a:xfrm>
            <a:off x="10348591" y="6157912"/>
            <a:ext cx="1562456" cy="622442"/>
          </a:xfrm>
          <a:prstGeom prst="rect">
            <a:avLst/>
          </a:prstGeom>
        </p:spPr>
      </p:pic>
    </p:spTree>
    <p:extLst>
      <p:ext uri="{BB962C8B-B14F-4D97-AF65-F5344CB8AC3E}">
        <p14:creationId xmlns:p14="http://schemas.microsoft.com/office/powerpoint/2010/main" val="33653837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8796E-EB29-72FC-EA35-6AA331C4A5BB}"/>
              </a:ext>
            </a:extLst>
          </p:cNvPr>
          <p:cNvCxnSpPr>
            <a:cxnSpLocks/>
          </p:cNvCxnSpPr>
          <p:nvPr userDrawn="1"/>
        </p:nvCxnSpPr>
        <p:spPr>
          <a:xfrm rot="16200000">
            <a:off x="10505786" y="-1017238"/>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862A971-494B-09BF-A026-3809B9CC91A2}"/>
              </a:ext>
            </a:extLst>
          </p:cNvPr>
          <p:cNvPicPr>
            <a:picLocks noChangeAspect="1"/>
          </p:cNvPicPr>
          <p:nvPr userDrawn="1"/>
        </p:nvPicPr>
        <p:blipFill>
          <a:blip r:embed="rId2"/>
          <a:stretch>
            <a:fillRect/>
          </a:stretch>
        </p:blipFill>
        <p:spPr>
          <a:xfrm>
            <a:off x="10339354" y="6157912"/>
            <a:ext cx="1562456" cy="622442"/>
          </a:xfrm>
          <a:prstGeom prst="rect">
            <a:avLst/>
          </a:prstGeom>
        </p:spPr>
      </p:pic>
    </p:spTree>
    <p:extLst>
      <p:ext uri="{BB962C8B-B14F-4D97-AF65-F5344CB8AC3E}">
        <p14:creationId xmlns:p14="http://schemas.microsoft.com/office/powerpoint/2010/main" val="392111082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3F3040-F0B6-7895-B4EB-946F477CFD39}"/>
              </a:ext>
            </a:extLst>
          </p:cNvPr>
          <p:cNvPicPr>
            <a:picLocks noChangeAspect="1"/>
          </p:cNvPicPr>
          <p:nvPr userDrawn="1"/>
        </p:nvPicPr>
        <p:blipFill>
          <a:blip r:embed="rId2"/>
          <a:stretch>
            <a:fillRect/>
          </a:stretch>
        </p:blipFill>
        <p:spPr>
          <a:xfrm>
            <a:off x="10474806" y="6157912"/>
            <a:ext cx="1562456" cy="622442"/>
          </a:xfrm>
          <a:prstGeom prst="rect">
            <a:avLst/>
          </a:prstGeom>
        </p:spPr>
      </p:pic>
      <p:pic>
        <p:nvPicPr>
          <p:cNvPr id="6" name="Picture 5" descr="A black background with a grey cloud&#10;&#10;Description automatically generated">
            <a:extLst>
              <a:ext uri="{FF2B5EF4-FFF2-40B4-BE49-F238E27FC236}">
                <a16:creationId xmlns:a16="http://schemas.microsoft.com/office/drawing/2014/main" id="{5C1C1E0C-FC6E-BEEF-7864-8E89C1666AA4}"/>
              </a:ext>
            </a:extLst>
          </p:cNvPr>
          <p:cNvPicPr>
            <a:picLocks noChangeAspect="1"/>
          </p:cNvPicPr>
          <p:nvPr userDrawn="1"/>
        </p:nvPicPr>
        <p:blipFill>
          <a:blip r:embed="rId3"/>
          <a:stretch>
            <a:fillRect/>
          </a:stretch>
        </p:blipFill>
        <p:spPr>
          <a:xfrm rot="10800000" flipH="1" flipV="1">
            <a:off x="2558341" y="2916968"/>
            <a:ext cx="9633659" cy="5949537"/>
          </a:xfrm>
          <a:prstGeom prst="rect">
            <a:avLst/>
          </a:prstGeom>
        </p:spPr>
      </p:pic>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995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71_Section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2F3257-6BF9-BC3A-956A-E9DFB4C202B2}"/>
              </a:ext>
            </a:extLst>
          </p:cNvPr>
          <p:cNvSpPr>
            <a:spLocks noGrp="1"/>
          </p:cNvSpPr>
          <p:nvPr>
            <p:ph type="pic" sz="quarter" idx="10"/>
          </p:nvPr>
        </p:nvSpPr>
        <p:spPr>
          <a:xfrm>
            <a:off x="6356386" y="1173345"/>
            <a:ext cx="5322379" cy="4202598"/>
          </a:xfrm>
          <a:custGeom>
            <a:avLst/>
            <a:gdLst>
              <a:gd name="connsiteX0" fmla="*/ 0 w 5322379"/>
              <a:gd name="connsiteY0" fmla="*/ 0 h 4202598"/>
              <a:gd name="connsiteX1" fmla="*/ 5322379 w 5322379"/>
              <a:gd name="connsiteY1" fmla="*/ 0 h 4202598"/>
              <a:gd name="connsiteX2" fmla="*/ 5322379 w 5322379"/>
              <a:gd name="connsiteY2" fmla="*/ 4202598 h 4202598"/>
              <a:gd name="connsiteX3" fmla="*/ 0 w 5322379"/>
              <a:gd name="connsiteY3" fmla="*/ 4202598 h 4202598"/>
            </a:gdLst>
            <a:ahLst/>
            <a:cxnLst>
              <a:cxn ang="0">
                <a:pos x="connsiteX0" y="connsiteY0"/>
              </a:cxn>
              <a:cxn ang="0">
                <a:pos x="connsiteX1" y="connsiteY1"/>
              </a:cxn>
              <a:cxn ang="0">
                <a:pos x="connsiteX2" y="connsiteY2"/>
              </a:cxn>
              <a:cxn ang="0">
                <a:pos x="connsiteX3" y="connsiteY3"/>
              </a:cxn>
            </a:cxnLst>
            <a:rect l="l" t="t" r="r" b="b"/>
            <a:pathLst>
              <a:path w="5322379" h="4202598">
                <a:moveTo>
                  <a:pt x="0" y="0"/>
                </a:moveTo>
                <a:lnTo>
                  <a:pt x="5322379" y="0"/>
                </a:lnTo>
                <a:lnTo>
                  <a:pt x="5322379" y="4202598"/>
                </a:lnTo>
                <a:lnTo>
                  <a:pt x="0" y="4202598"/>
                </a:lnTo>
                <a:close/>
              </a:path>
            </a:pathLst>
          </a:custGeom>
        </p:spPr>
        <p:txBody>
          <a:bodyPr wrap="square">
            <a:noAutofit/>
          </a:bodyPr>
          <a:lstStyle/>
          <a:p>
            <a:endParaRPr lang="en-US"/>
          </a:p>
        </p:txBody>
      </p:sp>
      <p:pic>
        <p:nvPicPr>
          <p:cNvPr id="4" name="Picture 3">
            <a:extLst>
              <a:ext uri="{FF2B5EF4-FFF2-40B4-BE49-F238E27FC236}">
                <a16:creationId xmlns:a16="http://schemas.microsoft.com/office/drawing/2014/main" id="{0943602D-FD11-EC5F-EFE8-43E55FE4E8E4}"/>
              </a:ext>
            </a:extLst>
          </p:cNvPr>
          <p:cNvPicPr>
            <a:picLocks noChangeAspect="1"/>
          </p:cNvPicPr>
          <p:nvPr userDrawn="1"/>
        </p:nvPicPr>
        <p:blipFill>
          <a:blip r:embed="rId2"/>
          <a:stretch>
            <a:fillRect/>
          </a:stretch>
        </p:blipFill>
        <p:spPr>
          <a:xfrm>
            <a:off x="10394772" y="6082652"/>
            <a:ext cx="1562456" cy="622442"/>
          </a:xfrm>
          <a:prstGeom prst="rect">
            <a:avLst/>
          </a:prstGeom>
        </p:spPr>
      </p:pic>
    </p:spTree>
    <p:extLst>
      <p:ext uri="{BB962C8B-B14F-4D97-AF65-F5344CB8AC3E}">
        <p14:creationId xmlns:p14="http://schemas.microsoft.com/office/powerpoint/2010/main" val="1731085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3" name="Picture 2" descr="A blue and orange clouds&#10;&#10;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56603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471FA06C-FDE9-FCA5-49F8-0795D72821CA}"/>
              </a:ext>
            </a:extLst>
          </p:cNvPr>
          <p:cNvSpPr>
            <a:spLocks noGrp="1"/>
          </p:cNvSpPr>
          <p:nvPr>
            <p:ph type="pic" idx="10"/>
          </p:nvPr>
        </p:nvSpPr>
        <p:spPr>
          <a:xfrm>
            <a:off x="6705600" y="2057398"/>
            <a:ext cx="4550434" cy="3987979"/>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79061470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3" name="Picture 2" descr="A blue and orange clouds&#10;&#10;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FAA63C"/>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FAA63C"/>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260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p:spPr>
        <p:txBody>
          <a:bodyPr anchor="t" anchorCtr="0">
            <a:normAutofit/>
          </a:bodyPr>
          <a:lstStyle>
            <a:lvl1pPr algn="l">
              <a:defRPr sz="54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p:spPr>
        <p:txBody>
          <a:bodyPr>
            <a:no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p:spPr>
        <p:txBody>
          <a:bodyPr/>
          <a:lstStyle/>
          <a:p>
            <a:r>
              <a:rPr lang="en-US"/>
              <a:t>Click icon to add picture</a:t>
            </a:r>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p:spPr>
        <p:txBody>
          <a:bodyPr/>
          <a:lstStyle/>
          <a:p>
            <a:r>
              <a:rPr lang="en-US"/>
              <a:t>Click icon to add picture</a:t>
            </a:r>
          </a:p>
        </p:txBody>
      </p:sp>
      <p:sp>
        <p:nvSpPr>
          <p:cNvPr id="12" name="Rectangle 11">
            <a:extLst>
              <a:ext uri="{FF2B5EF4-FFF2-40B4-BE49-F238E27FC236}">
                <a16:creationId xmlns:a16="http://schemas.microsoft.com/office/drawing/2014/main" id="{0D878389-B981-B246-9A16-3137079B452D}"/>
              </a:ext>
            </a:extLst>
          </p:cNvPr>
          <p:cNvSpPr/>
          <p:nvPr userDrawn="1"/>
        </p:nvSpPr>
        <p:spPr>
          <a:xfrm>
            <a:off x="0" y="6046446"/>
            <a:ext cx="12192000" cy="81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2822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3" name="Picture 2" descr="A blue and orange clouds&#10;&#10;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106027"/>
            <a:ext cx="5203166"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618F4204-E035-5B7A-4470-D390D7EB42C2}"/>
              </a:ext>
            </a:extLst>
          </p:cNvPr>
          <p:cNvSpPr>
            <a:spLocks noGrp="1"/>
          </p:cNvSpPr>
          <p:nvPr>
            <p:ph idx="10"/>
          </p:nvPr>
        </p:nvSpPr>
        <p:spPr>
          <a:xfrm>
            <a:off x="6095999" y="2101715"/>
            <a:ext cx="5157159"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95690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6A1A-25FF-7FD4-5B0E-3CBB2FC30F5E}"/>
              </a:ext>
            </a:extLst>
          </p:cNvPr>
          <p:cNvSpPr>
            <a:spLocks noGrp="1"/>
          </p:cNvSpPr>
          <p:nvPr>
            <p:ph type="title"/>
          </p:nvPr>
        </p:nvSpPr>
        <p:spPr>
          <a:xfrm>
            <a:off x="740434" y="914400"/>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3" name="Picture 2" descr="A blue and orange clouds&#10;&#10;Description automatically generated">
            <a:extLst>
              <a:ext uri="{FF2B5EF4-FFF2-40B4-BE49-F238E27FC236}">
                <a16:creationId xmlns:a16="http://schemas.microsoft.com/office/drawing/2014/main" id="{7FACF36F-B5A6-D95D-8B14-C0B1B5A841C5}"/>
              </a:ext>
            </a:extLst>
          </p:cNvPr>
          <p:cNvPicPr>
            <a:picLocks noChangeAspect="1"/>
          </p:cNvPicPr>
          <p:nvPr userDrawn="1"/>
        </p:nvPicPr>
        <p:blipFill>
          <a:blip r:embed="rId2"/>
          <a:stretch>
            <a:fillRect/>
          </a:stretch>
        </p:blipFill>
        <p:spPr>
          <a:xfrm>
            <a:off x="10213562" y="6246545"/>
            <a:ext cx="1543009" cy="332839"/>
          </a:xfrm>
          <a:prstGeom prst="rect">
            <a:avLst/>
          </a:prstGeom>
        </p:spPr>
      </p:pic>
      <p:cxnSp>
        <p:nvCxnSpPr>
          <p:cNvPr id="5" name="Straight Connector 4">
            <a:extLst>
              <a:ext uri="{FF2B5EF4-FFF2-40B4-BE49-F238E27FC236}">
                <a16:creationId xmlns:a16="http://schemas.microsoft.com/office/drawing/2014/main" id="{D8EA9A80-9F9B-A6B1-AD2C-84A85A6B641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A8959A3B-D3F4-746E-3741-65FD72A1AFDB}"/>
              </a:ext>
            </a:extLst>
          </p:cNvPr>
          <p:cNvSpPr>
            <a:spLocks noGrp="1"/>
          </p:cNvSpPr>
          <p:nvPr>
            <p:ph idx="1"/>
          </p:nvPr>
        </p:nvSpPr>
        <p:spPr>
          <a:xfrm>
            <a:off x="740434" y="2057399"/>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7944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878389-B981-B246-9A16-3137079B452D}"/>
              </a:ext>
            </a:extLst>
          </p:cNvPr>
          <p:cNvSpPr/>
          <p:nvPr userDrawn="1"/>
        </p:nvSpPr>
        <p:spPr>
          <a:xfrm>
            <a:off x="0" y="6047117"/>
            <a:ext cx="12192000" cy="81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9C51078F-FCDC-E687-3E18-82567782F266}"/>
              </a:ext>
            </a:extLst>
          </p:cNvPr>
          <p:cNvSpPr>
            <a:spLocks noGrp="1"/>
          </p:cNvSpPr>
          <p:nvPr>
            <p:ph idx="1"/>
          </p:nvPr>
        </p:nvSpPr>
        <p:spPr>
          <a:xfrm>
            <a:off x="740434" y="1676400"/>
            <a:ext cx="10515600" cy="3962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52E4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52E4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A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A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949FC48-3015-0C84-0757-7612F3F7305A}"/>
              </a:ext>
            </a:extLst>
          </p:cNvPr>
          <p:cNvCxnSpPr>
            <a:cxnSpLocks/>
          </p:cNvCxnSpPr>
          <p:nvPr userDrawn="1"/>
        </p:nvCxnSpPr>
        <p:spPr>
          <a:xfrm>
            <a:off x="838200" y="1523999"/>
            <a:ext cx="182880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54683B6-9229-5AF2-D3D4-55DBF9D4972B}"/>
              </a:ext>
            </a:extLst>
          </p:cNvPr>
          <p:cNvSpPr>
            <a:spLocks noGrp="1"/>
          </p:cNvSpPr>
          <p:nvPr>
            <p:ph type="title"/>
          </p:nvPr>
        </p:nvSpPr>
        <p:spPr>
          <a:xfrm>
            <a:off x="741958" y="897459"/>
            <a:ext cx="10515600"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5" name="Picture 4" descr="A white text on a black background&#10;&#10;Description automatically generated">
            <a:extLst>
              <a:ext uri="{FF2B5EF4-FFF2-40B4-BE49-F238E27FC236}">
                <a16:creationId xmlns:a16="http://schemas.microsoft.com/office/drawing/2014/main" id="{3291DCD3-E872-717D-7503-07E4CB02085A}"/>
              </a:ext>
            </a:extLst>
          </p:cNvPr>
          <p:cNvPicPr>
            <a:picLocks noChangeAspect="1"/>
          </p:cNvPicPr>
          <p:nvPr userDrawn="1"/>
        </p:nvPicPr>
        <p:blipFill>
          <a:blip r:embed="rId2"/>
          <a:stretch>
            <a:fillRect/>
          </a:stretch>
        </p:blipFill>
        <p:spPr>
          <a:xfrm>
            <a:off x="10390908" y="6121951"/>
            <a:ext cx="1647396" cy="646997"/>
          </a:xfrm>
          <a:prstGeom prst="rect">
            <a:avLst/>
          </a:prstGeom>
        </p:spPr>
      </p:pic>
    </p:spTree>
    <p:extLst>
      <p:ext uri="{BB962C8B-B14F-4D97-AF65-F5344CB8AC3E}">
        <p14:creationId xmlns:p14="http://schemas.microsoft.com/office/powerpoint/2010/main" val="6187058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41516B-937C-16C6-2EBB-CD9BCCE04B8F}"/>
              </a:ext>
            </a:extLst>
          </p:cNvPr>
          <p:cNvSpPr/>
          <p:nvPr userDrawn="1"/>
        </p:nvSpPr>
        <p:spPr>
          <a:xfrm>
            <a:off x="1219200" y="1459527"/>
            <a:ext cx="9677400" cy="4571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E3A5F"/>
              </a:solidFill>
            </a:endParaRPr>
          </a:p>
        </p:txBody>
      </p:sp>
      <p:sp>
        <p:nvSpPr>
          <p:cNvPr id="3" name="Content Placeholder 2">
            <a:extLst>
              <a:ext uri="{FF2B5EF4-FFF2-40B4-BE49-F238E27FC236}">
                <a16:creationId xmlns:a16="http://schemas.microsoft.com/office/drawing/2014/main" id="{0F179D53-B07A-5EC8-77DE-E43CBCDD93E1}"/>
              </a:ext>
            </a:extLst>
          </p:cNvPr>
          <p:cNvSpPr>
            <a:spLocks noGrp="1"/>
          </p:cNvSpPr>
          <p:nvPr>
            <p:ph idx="1"/>
          </p:nvPr>
        </p:nvSpPr>
        <p:spPr>
          <a:xfrm>
            <a:off x="1695938" y="2116300"/>
            <a:ext cx="8667262" cy="3527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B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cloud with two yellow heads&#10;&#10;Description automatically generated">
            <a:extLst>
              <a:ext uri="{FF2B5EF4-FFF2-40B4-BE49-F238E27FC236}">
                <a16:creationId xmlns:a16="http://schemas.microsoft.com/office/drawing/2014/main" id="{54F1490F-31AC-9669-A00F-5108DF47C37F}"/>
              </a:ext>
            </a:extLst>
          </p:cNvPr>
          <p:cNvPicPr>
            <a:picLocks noChangeAspect="1"/>
          </p:cNvPicPr>
          <p:nvPr userDrawn="1"/>
        </p:nvPicPr>
        <p:blipFill>
          <a:blip r:embed="rId2"/>
          <a:stretch>
            <a:fillRect/>
          </a:stretch>
        </p:blipFill>
        <p:spPr>
          <a:xfrm>
            <a:off x="-762000" y="-394181"/>
            <a:ext cx="3258573" cy="2123234"/>
          </a:xfrm>
          <a:prstGeom prst="rect">
            <a:avLst/>
          </a:prstGeom>
        </p:spPr>
      </p:pic>
      <p:pic>
        <p:nvPicPr>
          <p:cNvPr id="6" name="Picture 5">
            <a:extLst>
              <a:ext uri="{FF2B5EF4-FFF2-40B4-BE49-F238E27FC236}">
                <a16:creationId xmlns:a16="http://schemas.microsoft.com/office/drawing/2014/main" id="{2F2E6826-0AB5-0267-4FDE-F50C1E853DA4}"/>
              </a:ext>
            </a:extLst>
          </p:cNvPr>
          <p:cNvPicPr>
            <a:picLocks noChangeAspect="1"/>
          </p:cNvPicPr>
          <p:nvPr userDrawn="1"/>
        </p:nvPicPr>
        <p:blipFill>
          <a:blip r:embed="rId3"/>
          <a:stretch>
            <a:fillRect/>
          </a:stretch>
        </p:blipFill>
        <p:spPr>
          <a:xfrm>
            <a:off x="10246990" y="6107552"/>
            <a:ext cx="1562456" cy="622442"/>
          </a:xfrm>
          <a:prstGeom prst="rect">
            <a:avLst/>
          </a:prstGeom>
        </p:spPr>
      </p:pic>
    </p:spTree>
    <p:extLst>
      <p:ext uri="{BB962C8B-B14F-4D97-AF65-F5344CB8AC3E}">
        <p14:creationId xmlns:p14="http://schemas.microsoft.com/office/powerpoint/2010/main" val="7338867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Picture Placeholder 2">
            <a:extLst>
              <a:ext uri="{FF2B5EF4-FFF2-40B4-BE49-F238E27FC236}">
                <a16:creationId xmlns:a16="http://schemas.microsoft.com/office/drawing/2014/main" id="{288B8C74-B214-6441-5563-774E03FC45E1}"/>
              </a:ext>
            </a:extLst>
          </p:cNvPr>
          <p:cNvSpPr>
            <a:spLocks noGrp="1"/>
          </p:cNvSpPr>
          <p:nvPr>
            <p:ph type="pic" idx="10"/>
          </p:nvPr>
        </p:nvSpPr>
        <p:spPr>
          <a:xfrm>
            <a:off x="5183188" y="987425"/>
            <a:ext cx="6172200" cy="4873625"/>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3">
            <a:extLst>
              <a:ext uri="{FF2B5EF4-FFF2-40B4-BE49-F238E27FC236}">
                <a16:creationId xmlns:a16="http://schemas.microsoft.com/office/drawing/2014/main" id="{3F986338-114B-6DE3-5647-07C4133AEACB}"/>
              </a:ext>
            </a:extLst>
          </p:cNvPr>
          <p:cNvSpPr>
            <a:spLocks noGrp="1"/>
          </p:cNvSpPr>
          <p:nvPr>
            <p:ph type="body" sz="half" idx="2"/>
          </p:nvPr>
        </p:nvSpPr>
        <p:spPr>
          <a:xfrm>
            <a:off x="839788" y="2310938"/>
            <a:ext cx="3932237" cy="3558050"/>
          </a:xfrm>
          <a:prstGeom prst="rect">
            <a:avLst/>
          </a:prstGeom>
        </p:spPr>
        <p:txBody>
          <a:bodyPr>
            <a:normAutofit/>
          </a:bodyPr>
          <a:lstStyle>
            <a:lvl1pPr marL="0" indent="0">
              <a:buNone/>
              <a:defRPr sz="2000">
                <a:solidFill>
                  <a:srgbClr val="00B050"/>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3A85A1C5-D755-328D-F55B-E8073C16B821}"/>
              </a:ext>
            </a:extLst>
          </p:cNvPr>
          <p:cNvSpPr txBox="1">
            <a:spLocks/>
          </p:cNvSpPr>
          <p:nvPr userDrawn="1"/>
        </p:nvSpPr>
        <p:spPr>
          <a:xfrm>
            <a:off x="839788" y="457200"/>
            <a:ext cx="3932237" cy="1600200"/>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endParaRPr lang="en-US"/>
          </a:p>
        </p:txBody>
      </p:sp>
      <p:sp>
        <p:nvSpPr>
          <p:cNvPr id="2" name="Title 1">
            <a:extLst>
              <a:ext uri="{FF2B5EF4-FFF2-40B4-BE49-F238E27FC236}">
                <a16:creationId xmlns:a16="http://schemas.microsoft.com/office/drawing/2014/main" id="{52389B52-6C49-C459-36C5-226790ACE3B8}"/>
              </a:ext>
            </a:extLst>
          </p:cNvPr>
          <p:cNvSpPr>
            <a:spLocks noGrp="1"/>
          </p:cNvSpPr>
          <p:nvPr>
            <p:ph type="title"/>
          </p:nvPr>
        </p:nvSpPr>
        <p:spPr>
          <a:xfrm>
            <a:off x="836612" y="252413"/>
            <a:ext cx="3357113" cy="1004887"/>
          </a:xfrm>
          <a:prstGeom prst="rect">
            <a:avLst/>
          </a:prstGeom>
        </p:spPr>
        <p:txBody>
          <a:bodyPr/>
          <a:lstStyle>
            <a:lvl1pPr>
              <a:defRPr sz="4400" b="0">
                <a:solidFill>
                  <a:srgbClr val="0E3A5F"/>
                </a:solidFill>
                <a:latin typeface="+mj-lt"/>
              </a:defRPr>
            </a:lvl1pPr>
          </a:lstStyle>
          <a:p>
            <a:r>
              <a:rPr lang="en-US"/>
              <a:t>Click to edit Master title style</a:t>
            </a:r>
          </a:p>
        </p:txBody>
      </p:sp>
      <p:pic>
        <p:nvPicPr>
          <p:cNvPr id="12" name="Picture 11" descr="A white text on a black background&#10;&#10;Description automatically generated">
            <a:extLst>
              <a:ext uri="{FF2B5EF4-FFF2-40B4-BE49-F238E27FC236}">
                <a16:creationId xmlns:a16="http://schemas.microsoft.com/office/drawing/2014/main" id="{423D9EFE-C380-A530-7766-0CCACD16CBF6}"/>
              </a:ext>
            </a:extLst>
          </p:cNvPr>
          <p:cNvPicPr>
            <a:picLocks noChangeAspect="1"/>
          </p:cNvPicPr>
          <p:nvPr userDrawn="1"/>
        </p:nvPicPr>
        <p:blipFill>
          <a:blip r:embed="rId2"/>
          <a:stretch>
            <a:fillRect/>
          </a:stretch>
        </p:blipFill>
        <p:spPr>
          <a:xfrm>
            <a:off x="10289309" y="6129857"/>
            <a:ext cx="1665869" cy="654252"/>
          </a:xfrm>
          <a:prstGeom prst="rect">
            <a:avLst/>
          </a:prstGeom>
        </p:spPr>
      </p:pic>
    </p:spTree>
    <p:extLst>
      <p:ext uri="{BB962C8B-B14F-4D97-AF65-F5344CB8AC3E}">
        <p14:creationId xmlns:p14="http://schemas.microsoft.com/office/powerpoint/2010/main" val="21066727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923591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449185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24585034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p:txBody>
          <a:bodyPr/>
          <a:lstStyle/>
          <a:p>
            <a:fld id="{DB21F337-3141-9944-B8B8-B17FBCA5731E}" type="datetimeFigureOut">
              <a:rPr lang="en-US" smtClean="0"/>
              <a:t>7/9/2026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7" name="Picture 1">
            <a:extLst>
              <a:ext uri="{FF2B5EF4-FFF2-40B4-BE49-F238E27FC236}">
                <a16:creationId xmlns:a16="http://schemas.microsoft.com/office/drawing/2014/main" id="{31BFC608-DFB1-FC40-AB99-0AF9491B66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89709" y="6213242"/>
            <a:ext cx="1884527" cy="6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7490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50000"/>
                    <a:lumOff val="50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Tree>
    <p:extLst>
      <p:ext uri="{BB962C8B-B14F-4D97-AF65-F5344CB8AC3E}">
        <p14:creationId xmlns:p14="http://schemas.microsoft.com/office/powerpoint/2010/main" val="305560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p:spPr>
        <p:txBody>
          <a:bodyPr anchor="t" anchorCtr="0">
            <a:normAutofit/>
          </a:bodyPr>
          <a:lstStyle>
            <a:lvl1pPr algn="l">
              <a:defRPr sz="54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p:spPr>
        <p:txBody>
          <a:bodyPr>
            <a:no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p:spPr>
        <p:txBody>
          <a:bodyPr/>
          <a:lstStyle/>
          <a:p>
            <a:r>
              <a:rPr lang="en-US"/>
              <a:t>Click icon to add picture</a:t>
            </a:r>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p:spPr>
        <p:txBody>
          <a:bodyPr/>
          <a:lstStyle/>
          <a:p>
            <a:r>
              <a:rPr lang="en-US"/>
              <a:t>Click icon to add picture</a:t>
            </a:r>
          </a:p>
        </p:txBody>
      </p:sp>
      <p:sp>
        <p:nvSpPr>
          <p:cNvPr id="12" name="Rectangle 11">
            <a:extLst>
              <a:ext uri="{FF2B5EF4-FFF2-40B4-BE49-F238E27FC236}">
                <a16:creationId xmlns:a16="http://schemas.microsoft.com/office/drawing/2014/main" id="{0D878389-B981-B246-9A16-3137079B452D}"/>
              </a:ext>
            </a:extLst>
          </p:cNvPr>
          <p:cNvSpPr/>
          <p:nvPr userDrawn="1"/>
        </p:nvSpPr>
        <p:spPr>
          <a:xfrm>
            <a:off x="0" y="6090249"/>
            <a:ext cx="12192000" cy="7684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5163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B3F915-BF28-49DE-A3C9-809A8A008A80}"/>
              </a:ext>
            </a:extLst>
          </p:cNvPr>
          <p:cNvSpPr>
            <a:spLocks noGrp="1"/>
          </p:cNvSpPr>
          <p:nvPr>
            <p:ph type="pic" sz="quarter" idx="10"/>
          </p:nvPr>
        </p:nvSpPr>
        <p:spPr>
          <a:xfrm>
            <a:off x="0" y="0"/>
            <a:ext cx="6070600" cy="3429000"/>
          </a:xfrm>
          <a:custGeom>
            <a:avLst/>
            <a:gdLst>
              <a:gd name="connsiteX0" fmla="*/ 0 w 6070600"/>
              <a:gd name="connsiteY0" fmla="*/ 0 h 3429000"/>
              <a:gd name="connsiteX1" fmla="*/ 3556000 w 6070600"/>
              <a:gd name="connsiteY1" fmla="*/ 0 h 3429000"/>
              <a:gd name="connsiteX2" fmla="*/ 6070600 w 6070600"/>
              <a:gd name="connsiteY2" fmla="*/ 3429000 h 3429000"/>
              <a:gd name="connsiteX3" fmla="*/ 3556000 w 6070600"/>
              <a:gd name="connsiteY3" fmla="*/ 3429000 h 3429000"/>
              <a:gd name="connsiteX4" fmla="*/ 0 w 60706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600" h="3429000">
                <a:moveTo>
                  <a:pt x="0" y="0"/>
                </a:moveTo>
                <a:lnTo>
                  <a:pt x="3556000" y="0"/>
                </a:lnTo>
                <a:lnTo>
                  <a:pt x="6070600" y="3429000"/>
                </a:lnTo>
                <a:lnTo>
                  <a:pt x="3556000" y="3429000"/>
                </a:lnTo>
                <a:lnTo>
                  <a:pt x="0" y="3429000"/>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A4AA0EA5-61F4-48AF-A9C2-82FD8A1020EF}"/>
              </a:ext>
            </a:extLst>
          </p:cNvPr>
          <p:cNvSpPr>
            <a:spLocks noGrp="1"/>
          </p:cNvSpPr>
          <p:nvPr>
            <p:ph type="pic" sz="quarter" idx="11"/>
          </p:nvPr>
        </p:nvSpPr>
        <p:spPr>
          <a:xfrm>
            <a:off x="6070600" y="3429000"/>
            <a:ext cx="6121400" cy="3429000"/>
          </a:xfrm>
          <a:custGeom>
            <a:avLst/>
            <a:gdLst>
              <a:gd name="connsiteX0" fmla="*/ 0 w 6121400"/>
              <a:gd name="connsiteY0" fmla="*/ 0 h 3429000"/>
              <a:gd name="connsiteX1" fmla="*/ 2514600 w 6121400"/>
              <a:gd name="connsiteY1" fmla="*/ 0 h 3429000"/>
              <a:gd name="connsiteX2" fmla="*/ 6121400 w 6121400"/>
              <a:gd name="connsiteY2" fmla="*/ 0 h 3429000"/>
              <a:gd name="connsiteX3" fmla="*/ 6121400 w 6121400"/>
              <a:gd name="connsiteY3" fmla="*/ 3429000 h 3429000"/>
              <a:gd name="connsiteX4" fmla="*/ 2514600 w 61214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400" h="3429000">
                <a:moveTo>
                  <a:pt x="0" y="0"/>
                </a:moveTo>
                <a:lnTo>
                  <a:pt x="2514600" y="0"/>
                </a:lnTo>
                <a:lnTo>
                  <a:pt x="6121400" y="0"/>
                </a:lnTo>
                <a:lnTo>
                  <a:pt x="6121400" y="3429000"/>
                </a:lnTo>
                <a:lnTo>
                  <a:pt x="251460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8181849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2BA22EF-02A7-471C-81FB-C9538EE22721}"/>
              </a:ext>
            </a:extLst>
          </p:cNvPr>
          <p:cNvSpPr>
            <a:spLocks noGrp="1"/>
          </p:cNvSpPr>
          <p:nvPr>
            <p:ph type="pic" sz="quarter" idx="12" hasCustomPrompt="1"/>
          </p:nvPr>
        </p:nvSpPr>
        <p:spPr>
          <a:xfrm>
            <a:off x="2" y="3"/>
            <a:ext cx="7943711" cy="6278816"/>
          </a:xfrm>
          <a:custGeom>
            <a:avLst/>
            <a:gdLst>
              <a:gd name="connsiteX0" fmla="*/ 2359589 w 7943711"/>
              <a:gd name="connsiteY0" fmla="*/ 0 h 6278816"/>
              <a:gd name="connsiteX1" fmla="*/ 7915496 w 7943711"/>
              <a:gd name="connsiteY1" fmla="*/ 0 h 6278816"/>
              <a:gd name="connsiteX2" fmla="*/ 7936279 w 7943711"/>
              <a:gd name="connsiteY2" fmla="*/ 273313 h 6278816"/>
              <a:gd name="connsiteX3" fmla="*/ 7943711 w 7943711"/>
              <a:gd name="connsiteY3" fmla="*/ 567230 h 6278816"/>
              <a:gd name="connsiteX4" fmla="*/ 2232125 w 7943711"/>
              <a:gd name="connsiteY4" fmla="*/ 6278816 h 6278816"/>
              <a:gd name="connsiteX5" fmla="*/ 8918 w 7943711"/>
              <a:gd name="connsiteY5" fmla="*/ 5829972 h 6278816"/>
              <a:gd name="connsiteX6" fmla="*/ 0 w 7943711"/>
              <a:gd name="connsiteY6" fmla="*/ 5825940 h 6278816"/>
              <a:gd name="connsiteX7" fmla="*/ 0 w 7943711"/>
              <a:gd name="connsiteY7" fmla="*/ 2404342 h 6278816"/>
              <a:gd name="connsiteX8" fmla="*/ 115054 w 7943711"/>
              <a:gd name="connsiteY8" fmla="*/ 2371671 h 6278816"/>
              <a:gd name="connsiteX9" fmla="*/ 2315584 w 7943711"/>
              <a:gd name="connsiteY9" fmla="*/ 171141 h 62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3711" h="6278816">
                <a:moveTo>
                  <a:pt x="2359589" y="0"/>
                </a:moveTo>
                <a:lnTo>
                  <a:pt x="7915496" y="0"/>
                </a:lnTo>
                <a:lnTo>
                  <a:pt x="7936279" y="273313"/>
                </a:lnTo>
                <a:cubicBezTo>
                  <a:pt x="7941214" y="370662"/>
                  <a:pt x="7943711" y="468654"/>
                  <a:pt x="7943711" y="567230"/>
                </a:cubicBezTo>
                <a:cubicBezTo>
                  <a:pt x="7943711" y="3721652"/>
                  <a:pt x="5386547" y="6278816"/>
                  <a:pt x="2232125" y="6278816"/>
                </a:cubicBezTo>
                <a:cubicBezTo>
                  <a:pt x="1443520" y="6278816"/>
                  <a:pt x="692243" y="6118994"/>
                  <a:pt x="8918" y="5829972"/>
                </a:cubicBezTo>
                <a:lnTo>
                  <a:pt x="0" y="5825940"/>
                </a:lnTo>
                <a:lnTo>
                  <a:pt x="0" y="2404342"/>
                </a:lnTo>
                <a:lnTo>
                  <a:pt x="115054" y="2371671"/>
                </a:lnTo>
                <a:cubicBezTo>
                  <a:pt x="1162766" y="2045798"/>
                  <a:pt x="1989712" y="1218852"/>
                  <a:pt x="2315584" y="171141"/>
                </a:cubicBezTo>
                <a:close/>
              </a:path>
            </a:pathLst>
          </a:custGeom>
          <a:solidFill>
            <a:schemeClr val="bg1"/>
          </a:solidFill>
          <a:effectLst>
            <a:outerShdw blurRad="736600" dist="609600" dir="5400000" sx="90000" sy="90000" algn="t" rotWithShape="0">
              <a:prstClr val="black">
                <a:alpha val="40000"/>
              </a:prstClr>
            </a:outerShdw>
          </a:effectLst>
        </p:spPr>
        <p:txBody>
          <a:bodyPr wrap="square">
            <a:noAutofit/>
          </a:bodyPr>
          <a:lstStyle>
            <a:lvl1pPr marL="0" marR="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sz="2000">
                <a:solidFill>
                  <a:schemeClr val="bg1">
                    <a:lumMod val="75000"/>
                  </a:schemeClr>
                </a:solidFill>
              </a:defRPr>
            </a:lvl1pPr>
          </a:lstStyle>
          <a:p>
            <a:pPr marL="0" marR="0" lvl="0" indent="0" algn="l" defTabSz="1460718" rtl="0" eaLnBrk="1" fontAlgn="auto" latinLnBrk="0" hangingPunct="1">
              <a:lnSpc>
                <a:spcPct val="90000"/>
              </a:lnSpc>
              <a:spcBef>
                <a:spcPts val="15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28507899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61ED2D1-AA51-45EF-BBC5-B23B0FBA5F6A}"/>
              </a:ext>
            </a:extLst>
          </p:cNvPr>
          <p:cNvSpPr>
            <a:spLocks noGrp="1"/>
          </p:cNvSpPr>
          <p:nvPr>
            <p:ph type="pic" sz="quarter" idx="10"/>
          </p:nvPr>
        </p:nvSpPr>
        <p:spPr>
          <a:xfrm>
            <a:off x="0" y="1"/>
            <a:ext cx="12192000" cy="4171951"/>
          </a:xfrm>
          <a:custGeom>
            <a:avLst/>
            <a:gdLst>
              <a:gd name="connsiteX0" fmla="*/ 0 w 12192000"/>
              <a:gd name="connsiteY0" fmla="*/ 0 h 4171951"/>
              <a:gd name="connsiteX1" fmla="*/ 12192000 w 12192000"/>
              <a:gd name="connsiteY1" fmla="*/ 0 h 4171951"/>
              <a:gd name="connsiteX2" fmla="*/ 12192000 w 12192000"/>
              <a:gd name="connsiteY2" fmla="*/ 3258195 h 4171951"/>
              <a:gd name="connsiteX3" fmla="*/ 10222486 w 12192000"/>
              <a:gd name="connsiteY3" fmla="*/ 3749424 h 4171951"/>
              <a:gd name="connsiteX4" fmla="*/ 3639639 w 12192000"/>
              <a:gd name="connsiteY4" fmla="*/ 4034882 h 4171951"/>
              <a:gd name="connsiteX5" fmla="*/ 3266131 w 12192000"/>
              <a:gd name="connsiteY5" fmla="*/ 3984233 h 4171951"/>
              <a:gd name="connsiteX6" fmla="*/ 2892624 w 12192000"/>
              <a:gd name="connsiteY6" fmla="*/ 3933584 h 4171951"/>
              <a:gd name="connsiteX7" fmla="*/ 0 w 12192000"/>
              <a:gd name="connsiteY7" fmla="*/ 3258195 h 41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1951">
                <a:moveTo>
                  <a:pt x="0" y="0"/>
                </a:moveTo>
                <a:lnTo>
                  <a:pt x="12192000" y="0"/>
                </a:lnTo>
                <a:lnTo>
                  <a:pt x="12192000" y="3258195"/>
                </a:lnTo>
                <a:cubicBezTo>
                  <a:pt x="11536164" y="3453960"/>
                  <a:pt x="10878933" y="3617437"/>
                  <a:pt x="10222486" y="3749424"/>
                </a:cubicBezTo>
                <a:cubicBezTo>
                  <a:pt x="7990569" y="4198177"/>
                  <a:pt x="5767725" y="4282894"/>
                  <a:pt x="3639639" y="4034882"/>
                </a:cubicBezTo>
                <a:lnTo>
                  <a:pt x="3266131" y="3984233"/>
                </a:lnTo>
                <a:lnTo>
                  <a:pt x="2892624" y="3933584"/>
                </a:lnTo>
                <a:cubicBezTo>
                  <a:pt x="1902222" y="3780235"/>
                  <a:pt x="935038" y="3554018"/>
                  <a:pt x="0" y="3258195"/>
                </a:cubicBezTo>
                <a:close/>
              </a:path>
            </a:pathLst>
          </a:custGeom>
        </p:spPr>
        <p:txBody>
          <a:bodyPr wrap="square">
            <a:noAutofit/>
          </a:bodyPr>
          <a:lstStyle/>
          <a:p>
            <a:endParaRPr lang="id-ID"/>
          </a:p>
        </p:txBody>
      </p:sp>
    </p:spTree>
    <p:extLst>
      <p:ext uri="{BB962C8B-B14F-4D97-AF65-F5344CB8AC3E}">
        <p14:creationId xmlns:p14="http://schemas.microsoft.com/office/powerpoint/2010/main" val="20398197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69FF0B4-438D-41BC-8254-A33CF68216C9}"/>
              </a:ext>
            </a:extLst>
          </p:cNvPr>
          <p:cNvSpPr>
            <a:spLocks noGrp="1"/>
          </p:cNvSpPr>
          <p:nvPr>
            <p:ph type="pic" sz="quarter" idx="10" hasCustomPrompt="1"/>
          </p:nvPr>
        </p:nvSpPr>
        <p:spPr>
          <a:xfrm>
            <a:off x="4964131" y="1816159"/>
            <a:ext cx="5556847" cy="3225682"/>
          </a:xfrm>
          <a:prstGeom prst="roundRect">
            <a:avLst>
              <a:gd name="adj" fmla="val 3181"/>
            </a:avLst>
          </a:prstGeom>
        </p:spPr>
        <p:txBody>
          <a:bodyPr/>
          <a:lstStyle>
            <a:lvl1pPr marL="0" indent="0">
              <a:buNone/>
              <a:defRPr sz="1800">
                <a:solidFill>
                  <a:schemeClr val="bg1">
                    <a:lumMod val="65000"/>
                  </a:schemeClr>
                </a:solidFill>
              </a:defRPr>
            </a:lvl1pPr>
          </a:lstStyle>
          <a:p>
            <a:r>
              <a:rPr lang="en-US"/>
              <a:t>Image Placeholder</a:t>
            </a:r>
          </a:p>
        </p:txBody>
      </p:sp>
    </p:spTree>
    <p:extLst>
      <p:ext uri="{BB962C8B-B14F-4D97-AF65-F5344CB8AC3E}">
        <p14:creationId xmlns:p14="http://schemas.microsoft.com/office/powerpoint/2010/main" val="32171065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a:xfrm>
            <a:off x="838200" y="6356350"/>
            <a:ext cx="2743200" cy="365125"/>
          </a:xfrm>
          <a:prstGeom prst="rect">
            <a:avLst/>
          </a:prstGeom>
        </p:spPr>
        <p:txBody>
          <a:bodyPr/>
          <a:lstStyle/>
          <a:p>
            <a:fld id="{DB21F337-3141-9944-B8B8-B17FBCA5731E}" type="datetimeFigureOut">
              <a:rPr lang="en-US" smtClean="0"/>
              <a:t>7/9/2026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a:xfrm>
            <a:off x="8610600" y="6356350"/>
            <a:ext cx="2743200" cy="365125"/>
          </a:xfrm>
          <a:prstGeom prst="rect">
            <a:avLst/>
          </a:prstGeom>
        </p:spPr>
        <p:txBody>
          <a:bodyPr/>
          <a:lstStyle/>
          <a:p>
            <a:fld id="{69D47DFD-84E7-7242-A16A-0BBF5D187C11}" type="slidenum">
              <a:rPr lang="en-US" smtClean="0"/>
              <a:t>‹#›</a:t>
            </a:fld>
            <a:endParaRPr lang="en-US"/>
          </a:p>
        </p:txBody>
      </p:sp>
      <p:sp>
        <p:nvSpPr>
          <p:cNvPr id="9" name="Shape 12">
            <a:extLst>
              <a:ext uri="{FF2B5EF4-FFF2-40B4-BE49-F238E27FC236}">
                <a16:creationId xmlns:a16="http://schemas.microsoft.com/office/drawing/2014/main" id="{024EE0CE-CBFA-7842-BB70-D23051134E21}"/>
              </a:ext>
            </a:extLst>
          </p:cNvPr>
          <p:cNvSpPr>
            <a:spLocks noChangeArrowheads="1"/>
          </p:cNvSpPr>
          <p:nvPr userDrawn="1"/>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8" name="Picture 1">
            <a:extLst>
              <a:ext uri="{FF2B5EF4-FFF2-40B4-BE49-F238E27FC236}">
                <a16:creationId xmlns:a16="http://schemas.microsoft.com/office/drawing/2014/main" id="{68295AED-F316-CE48-BB93-D0DA79963A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82200" y="6080131"/>
            <a:ext cx="1970856" cy="5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45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userDrawn="1">
  <p:cSld name="Chapter Slide">
    <p:spTree>
      <p:nvGrpSpPr>
        <p:cNvPr id="1" name=""/>
        <p:cNvGrpSpPr/>
        <p:nvPr/>
      </p:nvGrpSpPr>
      <p:grpSpPr>
        <a:xfrm>
          <a:off x="0" y="0"/>
          <a:ext cx="0" cy="0"/>
          <a:chOff x="0" y="0"/>
          <a:chExt cx="0" cy="0"/>
        </a:xfrm>
      </p:grpSpPr>
      <p:sp>
        <p:nvSpPr>
          <p:cNvPr id="3" name="Shape 12"/>
          <p:cNvSpPr>
            <a:spLocks noChangeArrowheads="1"/>
          </p:cNvSpPr>
          <p:nvPr/>
        </p:nvSpPr>
        <p:spPr bwMode="auto">
          <a:xfrm>
            <a:off x="0" y="0"/>
            <a:ext cx="12217400" cy="800100"/>
          </a:xfrm>
          <a:prstGeom prst="rect">
            <a:avLst/>
          </a:prstGeom>
          <a:gradFill rotWithShape="0">
            <a:gsLst>
              <a:gs pos="0">
                <a:srgbClr val="51A7F9"/>
              </a:gs>
              <a:gs pos="100000">
                <a:srgbClr val="0365C0"/>
              </a:gs>
            </a:gsLst>
            <a:lin ang="19680000"/>
          </a:gradFill>
          <a:ln>
            <a:noFill/>
          </a:ln>
          <a:effectLst>
            <a:outerShdw blurRad="38100" dist="26940" dir="5400000" rotWithShape="0">
              <a:srgbClr val="000000">
                <a:alpha val="50000"/>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0" tIns="0" rIns="0" bIns="0" anchor="ctr"/>
          <a:lstStyle/>
          <a:p>
            <a:pPr defTabSz="410709">
              <a:defRPr/>
            </a:pPr>
            <a:endParaRPr sz="3400" b="1" kern="0">
              <a:solidFill>
                <a:srgbClr val="53585F"/>
              </a:solidFill>
              <a:latin typeface="Arial"/>
              <a:ea typeface="MS PGothic" charset="0"/>
              <a:cs typeface="MS PGothic" charset="0"/>
              <a:sym typeface="Helvetica"/>
            </a:endParaRPr>
          </a:p>
        </p:txBody>
      </p:sp>
      <p:pic>
        <p:nvPicPr>
          <p:cNvPr id="5" name="Picture 4">
            <a:extLst>
              <a:ext uri="{FF2B5EF4-FFF2-40B4-BE49-F238E27FC236}">
                <a16:creationId xmlns:a16="http://schemas.microsoft.com/office/drawing/2014/main" id="{DF132139-9D06-5349-8810-6D613488BA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 b="15152"/>
          <a:stretch>
            <a:fillRect/>
          </a:stretch>
        </p:blipFill>
        <p:spPr bwMode="auto">
          <a:xfrm>
            <a:off x="10128250" y="6356350"/>
            <a:ext cx="1682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5880074"/>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49419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07338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nversation Flow">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371D9-AE4A-71BA-52BF-8A89BE431108}"/>
              </a:ext>
            </a:extLst>
          </p:cNvPr>
          <p:cNvSpPr>
            <a:spLocks noGrp="1"/>
          </p:cNvSpPr>
          <p:nvPr>
            <p:ph idx="1"/>
          </p:nvPr>
        </p:nvSpPr>
        <p:spPr>
          <a:xfrm>
            <a:off x="6547448" y="1544128"/>
            <a:ext cx="5358243" cy="5017862"/>
          </a:xfrm>
        </p:spPr>
        <p:txBody>
          <a:bodyPr/>
          <a:lstStyle>
            <a:lvl2pPr>
              <a:defRPr>
                <a:solidFill>
                  <a:srgbClr val="63C1EA"/>
                </a:solidFill>
              </a:defRPr>
            </a:lvl2pPr>
            <a:lvl4pPr>
              <a:defRPr>
                <a:solidFill>
                  <a:srgbClr val="63C1EA"/>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80DCE3AB-3E51-FD9F-D71A-6A261FC32B09}"/>
              </a:ext>
            </a:extLst>
          </p:cNvPr>
          <p:cNvSpPr>
            <a:spLocks noGrp="1"/>
          </p:cNvSpPr>
          <p:nvPr>
            <p:ph type="title"/>
          </p:nvPr>
        </p:nvSpPr>
        <p:spPr>
          <a:xfrm>
            <a:off x="413563" y="399527"/>
            <a:ext cx="5760075" cy="907863"/>
          </a:xfrm>
          <a:prstGeom prst="rect">
            <a:avLst/>
          </a:prstGeom>
        </p:spPr>
        <p:txBody>
          <a:bodyPr anchor="ctr">
            <a:normAutofit/>
          </a:bodyPr>
          <a:lstStyle/>
          <a:p>
            <a:r>
              <a:rPr lang="en-US" b="0">
                <a:solidFill>
                  <a:srgbClr val="17C662"/>
                </a:solidFill>
              </a:rPr>
              <a:t>Conversation </a:t>
            </a:r>
            <a:r>
              <a:rPr lang="en-US" b="0">
                <a:solidFill>
                  <a:srgbClr val="003B5C"/>
                </a:solidFill>
              </a:rPr>
              <a:t>Flow</a:t>
            </a:r>
          </a:p>
        </p:txBody>
      </p:sp>
      <p:pic>
        <p:nvPicPr>
          <p:cNvPr id="6" name="Picture 5">
            <a:extLst>
              <a:ext uri="{FF2B5EF4-FFF2-40B4-BE49-F238E27FC236}">
                <a16:creationId xmlns:a16="http://schemas.microsoft.com/office/drawing/2014/main" id="{00699970-7EB2-C39B-9B3B-3E2F6759C8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84010" y="2815478"/>
            <a:ext cx="4152836" cy="3490881"/>
          </a:xfrm>
          <a:prstGeom prst="rect">
            <a:avLst/>
          </a:prstGeom>
        </p:spPr>
      </p:pic>
      <p:sp>
        <p:nvSpPr>
          <p:cNvPr id="7" name="Rectangle 6">
            <a:extLst>
              <a:ext uri="{FF2B5EF4-FFF2-40B4-BE49-F238E27FC236}">
                <a16:creationId xmlns:a16="http://schemas.microsoft.com/office/drawing/2014/main" id="{C79E907D-CD88-18D3-6BF3-03E3CCED5F40}"/>
              </a:ext>
            </a:extLst>
          </p:cNvPr>
          <p:cNvSpPr/>
          <p:nvPr userDrawn="1"/>
        </p:nvSpPr>
        <p:spPr>
          <a:xfrm>
            <a:off x="955584" y="2024033"/>
            <a:ext cx="4516191" cy="349088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32842411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Agend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371D9-AE4A-71BA-52BF-8A89BE431108}"/>
              </a:ext>
            </a:extLst>
          </p:cNvPr>
          <p:cNvSpPr>
            <a:spLocks noGrp="1"/>
          </p:cNvSpPr>
          <p:nvPr>
            <p:ph idx="1"/>
          </p:nvPr>
        </p:nvSpPr>
        <p:spPr>
          <a:xfrm>
            <a:off x="6314535" y="1667520"/>
            <a:ext cx="5037827" cy="4500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80DCE3AB-3E51-FD9F-D71A-6A261FC32B09}"/>
              </a:ext>
            </a:extLst>
          </p:cNvPr>
          <p:cNvSpPr>
            <a:spLocks noGrp="1"/>
          </p:cNvSpPr>
          <p:nvPr>
            <p:ph type="title" hasCustomPrompt="1"/>
          </p:nvPr>
        </p:nvSpPr>
        <p:spPr>
          <a:xfrm>
            <a:off x="413563" y="399527"/>
            <a:ext cx="5760075" cy="907863"/>
          </a:xfrm>
          <a:prstGeom prst="rect">
            <a:avLst/>
          </a:prstGeom>
        </p:spPr>
        <p:txBody>
          <a:bodyPr anchor="ctr">
            <a:normAutofit/>
          </a:bodyPr>
          <a:lstStyle>
            <a:lvl1pPr>
              <a:defRPr/>
            </a:lvl1pPr>
          </a:lstStyle>
          <a:p>
            <a:r>
              <a:rPr lang="en-US" b="0">
                <a:solidFill>
                  <a:srgbClr val="17C662"/>
                </a:solidFill>
              </a:rPr>
              <a:t>Agenda</a:t>
            </a:r>
            <a:endParaRPr lang="en-US" b="0">
              <a:solidFill>
                <a:srgbClr val="003B5C"/>
              </a:solidFill>
            </a:endParaRPr>
          </a:p>
        </p:txBody>
      </p:sp>
      <p:pic>
        <p:nvPicPr>
          <p:cNvPr id="2" name="Picture 1">
            <a:extLst>
              <a:ext uri="{FF2B5EF4-FFF2-40B4-BE49-F238E27FC236}">
                <a16:creationId xmlns:a16="http://schemas.microsoft.com/office/drawing/2014/main" id="{1F994E5C-E893-2658-3FE9-DF93932B5E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6372" y="2591191"/>
            <a:ext cx="4152836" cy="3490881"/>
          </a:xfrm>
          <a:prstGeom prst="rect">
            <a:avLst/>
          </a:prstGeom>
        </p:spPr>
      </p:pic>
      <p:sp>
        <p:nvSpPr>
          <p:cNvPr id="4" name="Rectangle 3">
            <a:extLst>
              <a:ext uri="{FF2B5EF4-FFF2-40B4-BE49-F238E27FC236}">
                <a16:creationId xmlns:a16="http://schemas.microsoft.com/office/drawing/2014/main" id="{E9F94A3C-C7C2-94B6-2387-3E1745C1CDAA}"/>
              </a:ext>
            </a:extLst>
          </p:cNvPr>
          <p:cNvSpPr/>
          <p:nvPr userDrawn="1"/>
        </p:nvSpPr>
        <p:spPr>
          <a:xfrm>
            <a:off x="970680" y="2248320"/>
            <a:ext cx="4516191" cy="349088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567209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5F2090A0-772A-C549-8840-0CF48830E68A}"/>
              </a:ext>
            </a:extLst>
          </p:cNvPr>
          <p:cNvCxnSpPr>
            <a:cxnSpLocks/>
          </p:cNvCxnSpPr>
          <p:nvPr userDrawn="1"/>
        </p:nvCxnSpPr>
        <p:spPr>
          <a:xfrm>
            <a:off x="6763657" y="612679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46003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Left Small Phot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Office worker using sticky notes">
            <a:extLst>
              <a:ext uri="{FF2B5EF4-FFF2-40B4-BE49-F238E27FC236}">
                <a16:creationId xmlns:a16="http://schemas.microsoft.com/office/drawing/2014/main" id="{61B5F844-AFD5-CBB7-8986-B551030611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6269" y="2138233"/>
            <a:ext cx="4104129" cy="2738808"/>
          </a:xfrm>
          <a:prstGeom prst="rect">
            <a:avLst/>
          </a:prstGeom>
        </p:spPr>
      </p:pic>
      <p:sp>
        <p:nvSpPr>
          <p:cNvPr id="7" name="Rectangle 6">
            <a:extLst>
              <a:ext uri="{FF2B5EF4-FFF2-40B4-BE49-F238E27FC236}">
                <a16:creationId xmlns:a16="http://schemas.microsoft.com/office/drawing/2014/main" id="{2886EF82-916F-2232-FF85-8F8C9AC40818}"/>
              </a:ext>
            </a:extLst>
          </p:cNvPr>
          <p:cNvSpPr/>
          <p:nvPr userDrawn="1"/>
        </p:nvSpPr>
        <p:spPr>
          <a:xfrm>
            <a:off x="1036381" y="1769582"/>
            <a:ext cx="4219109" cy="273880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421A359-8E7C-29F8-55EF-97CCA5EE7B76}"/>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sp>
        <p:nvSpPr>
          <p:cNvPr id="13" name="Text Placeholder 12">
            <a:extLst>
              <a:ext uri="{FF2B5EF4-FFF2-40B4-BE49-F238E27FC236}">
                <a16:creationId xmlns:a16="http://schemas.microsoft.com/office/drawing/2014/main" id="{A02097A2-5EBD-DB16-5305-76CEC1652AA7}"/>
              </a:ext>
            </a:extLst>
          </p:cNvPr>
          <p:cNvSpPr>
            <a:spLocks noGrp="1"/>
          </p:cNvSpPr>
          <p:nvPr>
            <p:ph type="body" sz="quarter" idx="10"/>
          </p:nvPr>
        </p:nvSpPr>
        <p:spPr>
          <a:xfrm>
            <a:off x="949324" y="5262563"/>
            <a:ext cx="4306165" cy="914400"/>
          </a:xfrm>
        </p:spPr>
        <p:txBody>
          <a:bodyPr/>
          <a:lstStyle/>
          <a:p>
            <a:pPr lvl="0"/>
            <a:r>
              <a:rPr lang="en-US"/>
              <a:t>Click to edit Master text styles</a:t>
            </a:r>
          </a:p>
          <a:p>
            <a:pPr lvl="1"/>
            <a:endParaRPr lang="en-US"/>
          </a:p>
        </p:txBody>
      </p:sp>
    </p:spTree>
    <p:extLst>
      <p:ext uri="{BB962C8B-B14F-4D97-AF65-F5344CB8AC3E}">
        <p14:creationId xmlns:p14="http://schemas.microsoft.com/office/powerpoint/2010/main" val="3037409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 Left Small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Professional in an office">
            <a:extLst>
              <a:ext uri="{FF2B5EF4-FFF2-40B4-BE49-F238E27FC236}">
                <a16:creationId xmlns:a16="http://schemas.microsoft.com/office/drawing/2014/main" id="{61B5F844-AFD5-CBB7-8986-B551030611F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36268" y="2101030"/>
            <a:ext cx="4084847" cy="2716456"/>
          </a:xfrm>
          <a:prstGeom prst="rect">
            <a:avLst/>
          </a:prstGeom>
        </p:spPr>
      </p:pic>
      <p:sp>
        <p:nvSpPr>
          <p:cNvPr id="7" name="Rectangle 6">
            <a:extLst>
              <a:ext uri="{FF2B5EF4-FFF2-40B4-BE49-F238E27FC236}">
                <a16:creationId xmlns:a16="http://schemas.microsoft.com/office/drawing/2014/main" id="{2886EF82-916F-2232-FF85-8F8C9AC40818}"/>
              </a:ext>
            </a:extLst>
          </p:cNvPr>
          <p:cNvSpPr/>
          <p:nvPr userDrawn="1"/>
        </p:nvSpPr>
        <p:spPr>
          <a:xfrm>
            <a:off x="1025236" y="1678843"/>
            <a:ext cx="4210933" cy="2930102"/>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421A359-8E7C-29F8-55EF-97CCA5EE7B76}"/>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sp>
        <p:nvSpPr>
          <p:cNvPr id="5" name="Text Placeholder 4">
            <a:extLst>
              <a:ext uri="{FF2B5EF4-FFF2-40B4-BE49-F238E27FC236}">
                <a16:creationId xmlns:a16="http://schemas.microsoft.com/office/drawing/2014/main" id="{96F42BAD-0694-1975-FD85-6016216005F0}"/>
              </a:ext>
            </a:extLst>
          </p:cNvPr>
          <p:cNvSpPr>
            <a:spLocks noGrp="1"/>
          </p:cNvSpPr>
          <p:nvPr>
            <p:ph type="body" sz="quarter" idx="10"/>
          </p:nvPr>
        </p:nvSpPr>
        <p:spPr>
          <a:xfrm>
            <a:off x="577849" y="5373688"/>
            <a:ext cx="5089705" cy="914400"/>
          </a:xfrm>
        </p:spPr>
        <p:txBody>
          <a:bodyPr/>
          <a:lstStyle/>
          <a:p>
            <a:pPr lvl="0"/>
            <a:r>
              <a:rPr lang="en-US"/>
              <a:t>Click to edit Master text styles</a:t>
            </a:r>
          </a:p>
        </p:txBody>
      </p:sp>
    </p:spTree>
    <p:extLst>
      <p:ext uri="{BB962C8B-B14F-4D97-AF65-F5344CB8AC3E}">
        <p14:creationId xmlns:p14="http://schemas.microsoft.com/office/powerpoint/2010/main" val="376080437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Left Large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Businesswomen writing on glass in meeting">
            <a:extLst>
              <a:ext uri="{FF2B5EF4-FFF2-40B4-BE49-F238E27FC236}">
                <a16:creationId xmlns:a16="http://schemas.microsoft.com/office/drawing/2014/main" id="{61B5F844-AFD5-CBB7-8986-B551030611F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34523" y="2510332"/>
            <a:ext cx="4992484" cy="3332386"/>
          </a:xfrm>
          <a:prstGeom prst="rect">
            <a:avLst/>
          </a:prstGeom>
        </p:spPr>
      </p:pic>
      <p:sp>
        <p:nvSpPr>
          <p:cNvPr id="3" name="Rectangle 2">
            <a:extLst>
              <a:ext uri="{FF2B5EF4-FFF2-40B4-BE49-F238E27FC236}">
                <a16:creationId xmlns:a16="http://schemas.microsoft.com/office/drawing/2014/main" id="{98721495-6D54-0C44-6EB2-99EAE410C9B1}"/>
              </a:ext>
            </a:extLst>
          </p:cNvPr>
          <p:cNvSpPr/>
          <p:nvPr userDrawn="1"/>
        </p:nvSpPr>
        <p:spPr>
          <a:xfrm>
            <a:off x="1343773" y="1937769"/>
            <a:ext cx="4516191" cy="349088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5663854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Left Thin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608946" y="1428636"/>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Two colleagues planning on board with sticky notes">
            <a:extLst>
              <a:ext uri="{FF2B5EF4-FFF2-40B4-BE49-F238E27FC236}">
                <a16:creationId xmlns:a16="http://schemas.microsoft.com/office/drawing/2014/main" id="{D16DFD09-812D-1F38-880F-910FD8B3C6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88105" y="1819876"/>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userDrawn="1"/>
        </p:nvSpPr>
        <p:spPr>
          <a:xfrm>
            <a:off x="1450109" y="1428636"/>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13187399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 Left Thin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608946" y="1428636"/>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Business team brainstorming">
            <a:extLst>
              <a:ext uri="{FF2B5EF4-FFF2-40B4-BE49-F238E27FC236}">
                <a16:creationId xmlns:a16="http://schemas.microsoft.com/office/drawing/2014/main" id="{D16DFD09-812D-1F38-880F-910FD8B3C6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88105" y="1819876"/>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userDrawn="1"/>
        </p:nvSpPr>
        <p:spPr>
          <a:xfrm>
            <a:off x="1450109" y="1428636"/>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4513111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mall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3914" y="1698413"/>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Office worker using sticky notes">
            <a:extLst>
              <a:ext uri="{FF2B5EF4-FFF2-40B4-BE49-F238E27FC236}">
                <a16:creationId xmlns:a16="http://schemas.microsoft.com/office/drawing/2014/main" id="{61B5F844-AFD5-CBB7-8986-B551030611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97043" y="1624126"/>
            <a:ext cx="4410944" cy="2943555"/>
          </a:xfrm>
          <a:prstGeom prst="rect">
            <a:avLst/>
          </a:prstGeom>
        </p:spPr>
      </p:pic>
      <p:sp>
        <p:nvSpPr>
          <p:cNvPr id="7" name="Rectangle 6">
            <a:extLst>
              <a:ext uri="{FF2B5EF4-FFF2-40B4-BE49-F238E27FC236}">
                <a16:creationId xmlns:a16="http://schemas.microsoft.com/office/drawing/2014/main" id="{2886EF82-916F-2232-FF85-8F8C9AC40818}"/>
              </a:ext>
            </a:extLst>
          </p:cNvPr>
          <p:cNvSpPr/>
          <p:nvPr userDrawn="1"/>
        </p:nvSpPr>
        <p:spPr>
          <a:xfrm>
            <a:off x="6467271" y="2022769"/>
            <a:ext cx="4623413" cy="2943555"/>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10FD5AED-F91B-11E3-3FB0-C080C3681CFA}"/>
              </a:ext>
            </a:extLst>
          </p:cNvPr>
          <p:cNvSpPr>
            <a:spLocks noGrp="1"/>
          </p:cNvSpPr>
          <p:nvPr>
            <p:ph type="title"/>
          </p:nvPr>
        </p:nvSpPr>
        <p:spPr>
          <a:xfrm>
            <a:off x="458132" y="302736"/>
            <a:ext cx="11507945" cy="907863"/>
          </a:xfrm>
          <a:prstGeom prst="rect">
            <a:avLst/>
          </a:prstGeom>
        </p:spPr>
        <p:txBody>
          <a:bodyPr/>
          <a:lstStyle/>
          <a:p>
            <a:r>
              <a:rPr lang="en-US"/>
              <a:t>Click to edit Master title style</a:t>
            </a:r>
          </a:p>
        </p:txBody>
      </p:sp>
      <p:sp>
        <p:nvSpPr>
          <p:cNvPr id="14" name="Text Placeholder 13">
            <a:extLst>
              <a:ext uri="{FF2B5EF4-FFF2-40B4-BE49-F238E27FC236}">
                <a16:creationId xmlns:a16="http://schemas.microsoft.com/office/drawing/2014/main" id="{E963A2D9-DCDB-BC15-EA78-75A616441C4D}"/>
              </a:ext>
            </a:extLst>
          </p:cNvPr>
          <p:cNvSpPr>
            <a:spLocks noGrp="1"/>
          </p:cNvSpPr>
          <p:nvPr>
            <p:ph type="body" sz="quarter" idx="10"/>
          </p:nvPr>
        </p:nvSpPr>
        <p:spPr>
          <a:xfrm>
            <a:off x="6467271" y="5231037"/>
            <a:ext cx="4041775" cy="1055687"/>
          </a:xfrm>
        </p:spPr>
        <p:txBody>
          <a:bodyPr/>
          <a:lstStyle>
            <a:lvl2pPr marL="457200" indent="0">
              <a:buNone/>
              <a:defRPr/>
            </a:lvl2pPr>
            <a:lvl3pPr marL="914400" indent="0">
              <a:buNone/>
              <a:defRPr/>
            </a:lvl3pPr>
            <a:lvl4pPr marL="1371600" indent="0">
              <a:buNone/>
              <a:defRPr/>
            </a:lvl4pPr>
          </a:lstStyle>
          <a:p>
            <a:pPr lvl="0"/>
            <a:r>
              <a:rPr lang="en-US"/>
              <a:t>Click to edit Master text styles</a:t>
            </a:r>
          </a:p>
        </p:txBody>
      </p:sp>
    </p:spTree>
    <p:extLst>
      <p:ext uri="{BB962C8B-B14F-4D97-AF65-F5344CB8AC3E}">
        <p14:creationId xmlns:p14="http://schemas.microsoft.com/office/powerpoint/2010/main" val="26240569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Larg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7DD3-48BA-7636-6160-FE8D48D62259}"/>
              </a:ext>
            </a:extLst>
          </p:cNvPr>
          <p:cNvSpPr>
            <a:spLocks noGrp="1"/>
          </p:cNvSpPr>
          <p:nvPr>
            <p:ph type="title"/>
          </p:nvPr>
        </p:nvSpPr>
        <p:spPr>
          <a:xfrm>
            <a:off x="544397" y="304742"/>
            <a:ext cx="11507945" cy="907863"/>
          </a:xfrm>
          <a:prstGeom prst="rect">
            <a:avLst/>
          </a:prstGeom>
        </p:spPr>
        <p:txBody>
          <a:bodyPr/>
          <a:lstStyle/>
          <a:p>
            <a:r>
              <a:rPr lang="en-US"/>
              <a:t>Click to edit Master title style</a:t>
            </a:r>
          </a:p>
        </p:txBody>
      </p:sp>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544397" y="174798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People working together">
            <a:extLst>
              <a:ext uri="{FF2B5EF4-FFF2-40B4-BE49-F238E27FC236}">
                <a16:creationId xmlns:a16="http://schemas.microsoft.com/office/drawing/2014/main" id="{61B5F844-AFD5-CBB7-8986-B551030611F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79491" y="2292595"/>
            <a:ext cx="4782190" cy="3397117"/>
          </a:xfrm>
          <a:prstGeom prst="rect">
            <a:avLst/>
          </a:prstGeom>
        </p:spPr>
      </p:pic>
      <p:sp>
        <p:nvSpPr>
          <p:cNvPr id="3" name="Rectangle 2">
            <a:extLst>
              <a:ext uri="{FF2B5EF4-FFF2-40B4-BE49-F238E27FC236}">
                <a16:creationId xmlns:a16="http://schemas.microsoft.com/office/drawing/2014/main" id="{98721495-6D54-0C44-6EB2-99EAE410C9B1}"/>
              </a:ext>
            </a:extLst>
          </p:cNvPr>
          <p:cNvSpPr/>
          <p:nvPr userDrawn="1"/>
        </p:nvSpPr>
        <p:spPr>
          <a:xfrm>
            <a:off x="7258120" y="1668051"/>
            <a:ext cx="4627967" cy="352189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0248295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hin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18227" y="1318113"/>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Two colleagues planning on board with sticky notes">
            <a:extLst>
              <a:ext uri="{FF2B5EF4-FFF2-40B4-BE49-F238E27FC236}">
                <a16:creationId xmlns:a16="http://schemas.microsoft.com/office/drawing/2014/main" id="{D16DFD09-812D-1F38-880F-910FD8B3C6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330306" y="1561258"/>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userDrawn="1"/>
        </p:nvSpPr>
        <p:spPr>
          <a:xfrm>
            <a:off x="8739626" y="1223961"/>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79159180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 Thin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18227" y="1318113"/>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Business team brainstorming">
            <a:extLst>
              <a:ext uri="{FF2B5EF4-FFF2-40B4-BE49-F238E27FC236}">
                <a16:creationId xmlns:a16="http://schemas.microsoft.com/office/drawing/2014/main" id="{D16DFD09-812D-1F38-880F-910FD8B3C6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330306" y="1561258"/>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userDrawn="1"/>
        </p:nvSpPr>
        <p:spPr>
          <a:xfrm>
            <a:off x="8739626" y="1223961"/>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24099820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6A44BE-4A0A-4924-E7BF-C45AC5C02A06}"/>
              </a:ext>
            </a:extLst>
          </p:cNvPr>
          <p:cNvSpPr>
            <a:spLocks noGrp="1"/>
          </p:cNvSpPr>
          <p:nvPr>
            <p:ph type="body" idx="1"/>
          </p:nvPr>
        </p:nvSpPr>
        <p:spPr>
          <a:xfrm>
            <a:off x="847075" y="1640249"/>
            <a:ext cx="5157787" cy="823912"/>
          </a:xfrm>
        </p:spPr>
        <p:txBody>
          <a:bodyPr anchor="b">
            <a:noAutofit/>
          </a:bodyPr>
          <a:lstStyle>
            <a:lvl1pPr marL="0" indent="0" algn="ctr">
              <a:buNone/>
              <a:defRPr sz="3200" b="0">
                <a:solidFill>
                  <a:srgbClr val="63C1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4" name="Content Placeholder 3">
            <a:extLst>
              <a:ext uri="{FF2B5EF4-FFF2-40B4-BE49-F238E27FC236}">
                <a16:creationId xmlns:a16="http://schemas.microsoft.com/office/drawing/2014/main" id="{EB4D66E1-30A9-C65E-4ED2-1C55A1BD9F3E}"/>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B5CF83-0A99-DBD3-3A45-022D694B8253}"/>
              </a:ext>
            </a:extLst>
          </p:cNvPr>
          <p:cNvSpPr>
            <a:spLocks noGrp="1"/>
          </p:cNvSpPr>
          <p:nvPr>
            <p:ph type="body" sz="quarter" idx="3"/>
          </p:nvPr>
        </p:nvSpPr>
        <p:spPr>
          <a:xfrm>
            <a:off x="6172200" y="1640249"/>
            <a:ext cx="5183188" cy="823912"/>
          </a:xfrm>
        </p:spPr>
        <p:txBody>
          <a:bodyPr anchor="b">
            <a:noAutofit/>
          </a:bodyPr>
          <a:lstStyle>
            <a:lvl1pPr marL="0" indent="0" algn="ctr">
              <a:buNone/>
              <a:defRPr sz="3200" b="0">
                <a:solidFill>
                  <a:srgbClr val="63C1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p>
        </p:txBody>
      </p:sp>
      <p:sp>
        <p:nvSpPr>
          <p:cNvPr id="6" name="Content Placeholder 5">
            <a:extLst>
              <a:ext uri="{FF2B5EF4-FFF2-40B4-BE49-F238E27FC236}">
                <a16:creationId xmlns:a16="http://schemas.microsoft.com/office/drawing/2014/main" id="{314C9713-CB5F-E17D-9680-DF2275A36F44}"/>
              </a:ext>
            </a:extLst>
          </p:cNvPr>
          <p:cNvSpPr>
            <a:spLocks noGrp="1"/>
          </p:cNvSpPr>
          <p:nvPr>
            <p:ph sz="quarter" idx="4"/>
          </p:nvPr>
        </p:nvSpPr>
        <p:spPr>
          <a:xfrm>
            <a:off x="6172200" y="2505075"/>
            <a:ext cx="5183188" cy="3684588"/>
          </a:xfrm>
        </p:spPr>
        <p:txBody>
          <a:bodyPr/>
          <a:lstStyle>
            <a:lvl1pPr>
              <a:defRPr sz="2400"/>
            </a:lvl1pPr>
            <a:lvl2pPr>
              <a:defRPr sz="2400"/>
            </a:lvl2pPr>
            <a:lvl3pPr>
              <a:defRPr sz="2400"/>
            </a:lvl3pPr>
            <a:lvl4pPr>
              <a:defRPr sz="2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BD747D3-3735-02BA-043D-E74CCB08A479}"/>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4C8A9DDF-E19B-59F9-3EA2-80D3C7836828}"/>
              </a:ext>
            </a:extLst>
          </p:cNvPr>
          <p:cNvCxnSpPr>
            <a:cxnSpLocks/>
          </p:cNvCxnSpPr>
          <p:nvPr userDrawn="1"/>
        </p:nvCxnSpPr>
        <p:spPr>
          <a:xfrm>
            <a:off x="2500692" y="2423245"/>
            <a:ext cx="1677972" cy="0"/>
          </a:xfrm>
          <a:prstGeom prst="line">
            <a:avLst/>
          </a:prstGeom>
          <a:ln>
            <a:solidFill>
              <a:srgbClr val="17C662"/>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E1A9202E-446B-04D3-7FC8-06B4014E368F}"/>
              </a:ext>
            </a:extLst>
          </p:cNvPr>
          <p:cNvCxnSpPr>
            <a:cxnSpLocks/>
          </p:cNvCxnSpPr>
          <p:nvPr userDrawn="1"/>
        </p:nvCxnSpPr>
        <p:spPr>
          <a:xfrm>
            <a:off x="7924808" y="2423245"/>
            <a:ext cx="1677972" cy="0"/>
          </a:xfrm>
          <a:prstGeom prst="line">
            <a:avLst/>
          </a:prstGeom>
          <a:ln>
            <a:solidFill>
              <a:srgbClr val="17C662"/>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95364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08742881-DAF4-4DFE-8C09-2BCC306EF644}"/>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p>
        </p:txBody>
      </p:sp>
      <p:pic>
        <p:nvPicPr>
          <p:cNvPr id="7" name="Picture 6" descr="A black background with a grey cloud&#10;&#10;Description automatically generated">
            <a:extLst>
              <a:ext uri="{FF2B5EF4-FFF2-40B4-BE49-F238E27FC236}">
                <a16:creationId xmlns:a16="http://schemas.microsoft.com/office/drawing/2014/main" id="{64E55E28-ED46-9957-C678-DA39E74856E8}"/>
              </a:ext>
            </a:extLst>
          </p:cNvPr>
          <p:cNvPicPr>
            <a:picLocks noChangeAspect="1"/>
          </p:cNvPicPr>
          <p:nvPr userDrawn="1"/>
        </p:nvPicPr>
        <p:blipFill>
          <a:blip r:embed="rId2"/>
          <a:stretch>
            <a:fillRect/>
          </a:stretch>
        </p:blipFill>
        <p:spPr>
          <a:xfrm>
            <a:off x="2580772" y="2903456"/>
            <a:ext cx="9611228" cy="5935684"/>
          </a:xfrm>
          <a:prstGeom prst="rect">
            <a:avLst/>
          </a:prstGeom>
        </p:spPr>
      </p:pic>
    </p:spTree>
    <p:extLst>
      <p:ext uri="{BB962C8B-B14F-4D97-AF65-F5344CB8AC3E}">
        <p14:creationId xmlns:p14="http://schemas.microsoft.com/office/powerpoint/2010/main" val="20434510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368F10-F480-5439-7F31-D1B6D775F39C}"/>
              </a:ext>
            </a:extLst>
          </p:cNvPr>
          <p:cNvSpPr>
            <a:spLocks noGrp="1"/>
          </p:cNvSpPr>
          <p:nvPr>
            <p:ph type="title"/>
          </p:nvPr>
        </p:nvSpPr>
        <p:spPr>
          <a:xfrm>
            <a:off x="423627" y="313367"/>
            <a:ext cx="11507945" cy="9078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979122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nversation Flow">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371D9-AE4A-71BA-52BF-8A89BE431108}"/>
              </a:ext>
            </a:extLst>
          </p:cNvPr>
          <p:cNvSpPr>
            <a:spLocks noGrp="1"/>
          </p:cNvSpPr>
          <p:nvPr>
            <p:ph idx="1"/>
          </p:nvPr>
        </p:nvSpPr>
        <p:spPr>
          <a:xfrm>
            <a:off x="6547448" y="1544128"/>
            <a:ext cx="5358243" cy="5017862"/>
          </a:xfrm>
        </p:spPr>
        <p:txBody>
          <a:bodyPr/>
          <a:lstStyle>
            <a:lvl2pPr>
              <a:defRPr>
                <a:solidFill>
                  <a:srgbClr val="63C1EA"/>
                </a:solidFill>
              </a:defRPr>
            </a:lvl2pPr>
            <a:lvl4pPr>
              <a:defRPr>
                <a:solidFill>
                  <a:srgbClr val="63C1EA"/>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80DCE3AB-3E51-FD9F-D71A-6A261FC32B09}"/>
              </a:ext>
            </a:extLst>
          </p:cNvPr>
          <p:cNvSpPr>
            <a:spLocks noGrp="1"/>
          </p:cNvSpPr>
          <p:nvPr>
            <p:ph type="title"/>
          </p:nvPr>
        </p:nvSpPr>
        <p:spPr>
          <a:xfrm>
            <a:off x="413563" y="399527"/>
            <a:ext cx="5760075" cy="907863"/>
          </a:xfrm>
          <a:prstGeom prst="rect">
            <a:avLst/>
          </a:prstGeom>
        </p:spPr>
        <p:txBody>
          <a:bodyPr anchor="ctr">
            <a:normAutofit/>
          </a:bodyPr>
          <a:lstStyle/>
          <a:p>
            <a:r>
              <a:rPr lang="en-US" b="0">
                <a:solidFill>
                  <a:srgbClr val="17C662"/>
                </a:solidFill>
              </a:rPr>
              <a:t>Conversation </a:t>
            </a:r>
            <a:r>
              <a:rPr lang="en-US" b="0">
                <a:solidFill>
                  <a:srgbClr val="003B5C"/>
                </a:solidFill>
              </a:rPr>
              <a:t>Flow</a:t>
            </a:r>
          </a:p>
        </p:txBody>
      </p:sp>
      <p:pic>
        <p:nvPicPr>
          <p:cNvPr id="6" name="Picture 5">
            <a:extLst>
              <a:ext uri="{FF2B5EF4-FFF2-40B4-BE49-F238E27FC236}">
                <a16:creationId xmlns:a16="http://schemas.microsoft.com/office/drawing/2014/main" id="{00699970-7EB2-C39B-9B3B-3E2F6759C8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4010" y="2815478"/>
            <a:ext cx="4152836" cy="3490881"/>
          </a:xfrm>
          <a:prstGeom prst="rect">
            <a:avLst/>
          </a:prstGeom>
        </p:spPr>
      </p:pic>
      <p:sp>
        <p:nvSpPr>
          <p:cNvPr id="7" name="Rectangle 6">
            <a:extLst>
              <a:ext uri="{FF2B5EF4-FFF2-40B4-BE49-F238E27FC236}">
                <a16:creationId xmlns:a16="http://schemas.microsoft.com/office/drawing/2014/main" id="{C79E907D-CD88-18D3-6BF3-03E3CCED5F40}"/>
              </a:ext>
            </a:extLst>
          </p:cNvPr>
          <p:cNvSpPr/>
          <p:nvPr userDrawn="1"/>
        </p:nvSpPr>
        <p:spPr>
          <a:xfrm>
            <a:off x="955584" y="2024033"/>
            <a:ext cx="4516191" cy="349088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9022000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Agend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371D9-AE4A-71BA-52BF-8A89BE431108}"/>
              </a:ext>
            </a:extLst>
          </p:cNvPr>
          <p:cNvSpPr>
            <a:spLocks noGrp="1"/>
          </p:cNvSpPr>
          <p:nvPr>
            <p:ph idx="1"/>
          </p:nvPr>
        </p:nvSpPr>
        <p:spPr>
          <a:xfrm>
            <a:off x="6314535" y="1667520"/>
            <a:ext cx="5037827" cy="4500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80DCE3AB-3E51-FD9F-D71A-6A261FC32B09}"/>
              </a:ext>
            </a:extLst>
          </p:cNvPr>
          <p:cNvSpPr>
            <a:spLocks noGrp="1"/>
          </p:cNvSpPr>
          <p:nvPr>
            <p:ph type="title" hasCustomPrompt="1"/>
          </p:nvPr>
        </p:nvSpPr>
        <p:spPr>
          <a:xfrm>
            <a:off x="413563" y="399527"/>
            <a:ext cx="5760075" cy="907863"/>
          </a:xfrm>
          <a:prstGeom prst="rect">
            <a:avLst/>
          </a:prstGeom>
        </p:spPr>
        <p:txBody>
          <a:bodyPr anchor="ctr">
            <a:normAutofit/>
          </a:bodyPr>
          <a:lstStyle>
            <a:lvl1pPr>
              <a:defRPr/>
            </a:lvl1pPr>
          </a:lstStyle>
          <a:p>
            <a:r>
              <a:rPr lang="en-US" b="0">
                <a:solidFill>
                  <a:srgbClr val="17C662"/>
                </a:solidFill>
              </a:rPr>
              <a:t>Agenda</a:t>
            </a:r>
            <a:endParaRPr lang="en-US" b="0">
              <a:solidFill>
                <a:srgbClr val="003B5C"/>
              </a:solidFill>
            </a:endParaRPr>
          </a:p>
        </p:txBody>
      </p:sp>
      <p:pic>
        <p:nvPicPr>
          <p:cNvPr id="2" name="Picture 1">
            <a:extLst>
              <a:ext uri="{FF2B5EF4-FFF2-40B4-BE49-F238E27FC236}">
                <a16:creationId xmlns:a16="http://schemas.microsoft.com/office/drawing/2014/main" id="{1F994E5C-E893-2658-3FE9-DF93932B5E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6372" y="2591191"/>
            <a:ext cx="4152836" cy="3490881"/>
          </a:xfrm>
          <a:prstGeom prst="rect">
            <a:avLst/>
          </a:prstGeom>
        </p:spPr>
      </p:pic>
      <p:sp>
        <p:nvSpPr>
          <p:cNvPr id="4" name="Rectangle 3">
            <a:extLst>
              <a:ext uri="{FF2B5EF4-FFF2-40B4-BE49-F238E27FC236}">
                <a16:creationId xmlns:a16="http://schemas.microsoft.com/office/drawing/2014/main" id="{E9F94A3C-C7C2-94B6-2387-3E1745C1CDAA}"/>
              </a:ext>
            </a:extLst>
          </p:cNvPr>
          <p:cNvSpPr/>
          <p:nvPr userDrawn="1"/>
        </p:nvSpPr>
        <p:spPr>
          <a:xfrm>
            <a:off x="970680" y="2248320"/>
            <a:ext cx="4516191" cy="349088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410449176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Left Small Phot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Office worker using sticky notes">
            <a:extLst>
              <a:ext uri="{FF2B5EF4-FFF2-40B4-BE49-F238E27FC236}">
                <a16:creationId xmlns:a16="http://schemas.microsoft.com/office/drawing/2014/main" id="{61B5F844-AFD5-CBB7-8986-B55103061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269" y="2138233"/>
            <a:ext cx="4104129" cy="2738808"/>
          </a:xfrm>
          <a:prstGeom prst="rect">
            <a:avLst/>
          </a:prstGeom>
        </p:spPr>
      </p:pic>
      <p:sp>
        <p:nvSpPr>
          <p:cNvPr id="7" name="Rectangle 6">
            <a:extLst>
              <a:ext uri="{FF2B5EF4-FFF2-40B4-BE49-F238E27FC236}">
                <a16:creationId xmlns:a16="http://schemas.microsoft.com/office/drawing/2014/main" id="{2886EF82-916F-2232-FF85-8F8C9AC40818}"/>
              </a:ext>
            </a:extLst>
          </p:cNvPr>
          <p:cNvSpPr/>
          <p:nvPr userDrawn="1"/>
        </p:nvSpPr>
        <p:spPr>
          <a:xfrm>
            <a:off x="1036381" y="1769582"/>
            <a:ext cx="4219109" cy="273880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421A359-8E7C-29F8-55EF-97CCA5EE7B76}"/>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sp>
        <p:nvSpPr>
          <p:cNvPr id="13" name="Text Placeholder 12">
            <a:extLst>
              <a:ext uri="{FF2B5EF4-FFF2-40B4-BE49-F238E27FC236}">
                <a16:creationId xmlns:a16="http://schemas.microsoft.com/office/drawing/2014/main" id="{A02097A2-5EBD-DB16-5305-76CEC1652AA7}"/>
              </a:ext>
            </a:extLst>
          </p:cNvPr>
          <p:cNvSpPr>
            <a:spLocks noGrp="1"/>
          </p:cNvSpPr>
          <p:nvPr>
            <p:ph type="body" sz="quarter" idx="10"/>
          </p:nvPr>
        </p:nvSpPr>
        <p:spPr>
          <a:xfrm>
            <a:off x="949324" y="5262563"/>
            <a:ext cx="4306165" cy="914400"/>
          </a:xfrm>
        </p:spPr>
        <p:txBody>
          <a:bodyPr/>
          <a:lstStyle/>
          <a:p>
            <a:pPr lvl="0"/>
            <a:r>
              <a:rPr lang="en-US"/>
              <a:t>Click to edit Master text styles</a:t>
            </a:r>
          </a:p>
          <a:p>
            <a:pPr lvl="1"/>
            <a:endParaRPr lang="en-US"/>
          </a:p>
        </p:txBody>
      </p:sp>
    </p:spTree>
    <p:extLst>
      <p:ext uri="{BB962C8B-B14F-4D97-AF65-F5344CB8AC3E}">
        <p14:creationId xmlns:p14="http://schemas.microsoft.com/office/powerpoint/2010/main" val="400218877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 Left Small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Professional in an office">
            <a:extLst>
              <a:ext uri="{FF2B5EF4-FFF2-40B4-BE49-F238E27FC236}">
                <a16:creationId xmlns:a16="http://schemas.microsoft.com/office/drawing/2014/main" id="{61B5F844-AFD5-CBB7-8986-B551030611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36268" y="2101030"/>
            <a:ext cx="4084847" cy="2716456"/>
          </a:xfrm>
          <a:prstGeom prst="rect">
            <a:avLst/>
          </a:prstGeom>
        </p:spPr>
      </p:pic>
      <p:sp>
        <p:nvSpPr>
          <p:cNvPr id="7" name="Rectangle 6">
            <a:extLst>
              <a:ext uri="{FF2B5EF4-FFF2-40B4-BE49-F238E27FC236}">
                <a16:creationId xmlns:a16="http://schemas.microsoft.com/office/drawing/2014/main" id="{2886EF82-916F-2232-FF85-8F8C9AC40818}"/>
              </a:ext>
            </a:extLst>
          </p:cNvPr>
          <p:cNvSpPr/>
          <p:nvPr userDrawn="1"/>
        </p:nvSpPr>
        <p:spPr>
          <a:xfrm>
            <a:off x="1025236" y="1678843"/>
            <a:ext cx="4210933" cy="2930102"/>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421A359-8E7C-29F8-55EF-97CCA5EE7B76}"/>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sp>
        <p:nvSpPr>
          <p:cNvPr id="5" name="Text Placeholder 4">
            <a:extLst>
              <a:ext uri="{FF2B5EF4-FFF2-40B4-BE49-F238E27FC236}">
                <a16:creationId xmlns:a16="http://schemas.microsoft.com/office/drawing/2014/main" id="{96F42BAD-0694-1975-FD85-6016216005F0}"/>
              </a:ext>
            </a:extLst>
          </p:cNvPr>
          <p:cNvSpPr>
            <a:spLocks noGrp="1"/>
          </p:cNvSpPr>
          <p:nvPr>
            <p:ph type="body" sz="quarter" idx="10"/>
          </p:nvPr>
        </p:nvSpPr>
        <p:spPr>
          <a:xfrm>
            <a:off x="577849" y="5373688"/>
            <a:ext cx="5089705" cy="914400"/>
          </a:xfrm>
        </p:spPr>
        <p:txBody>
          <a:bodyPr/>
          <a:lstStyle/>
          <a:p>
            <a:pPr lvl="0"/>
            <a:r>
              <a:rPr lang="en-US"/>
              <a:t>Click to edit Master text styles</a:t>
            </a:r>
          </a:p>
        </p:txBody>
      </p:sp>
    </p:spTree>
    <p:extLst>
      <p:ext uri="{BB962C8B-B14F-4D97-AF65-F5344CB8AC3E}">
        <p14:creationId xmlns:p14="http://schemas.microsoft.com/office/powerpoint/2010/main" val="234676686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Left Large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Businesswomen writing on glass in meeting">
            <a:extLst>
              <a:ext uri="{FF2B5EF4-FFF2-40B4-BE49-F238E27FC236}">
                <a16:creationId xmlns:a16="http://schemas.microsoft.com/office/drawing/2014/main" id="{61B5F844-AFD5-CBB7-8986-B551030611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4523" y="2510332"/>
            <a:ext cx="4992484" cy="3332386"/>
          </a:xfrm>
          <a:prstGeom prst="rect">
            <a:avLst/>
          </a:prstGeom>
        </p:spPr>
      </p:pic>
      <p:sp>
        <p:nvSpPr>
          <p:cNvPr id="3" name="Rectangle 2">
            <a:extLst>
              <a:ext uri="{FF2B5EF4-FFF2-40B4-BE49-F238E27FC236}">
                <a16:creationId xmlns:a16="http://schemas.microsoft.com/office/drawing/2014/main" id="{98721495-6D54-0C44-6EB2-99EAE410C9B1}"/>
              </a:ext>
            </a:extLst>
          </p:cNvPr>
          <p:cNvSpPr/>
          <p:nvPr userDrawn="1"/>
        </p:nvSpPr>
        <p:spPr>
          <a:xfrm>
            <a:off x="1343773" y="1937769"/>
            <a:ext cx="4516191" cy="349088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39420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Left Thin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608946" y="1428636"/>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Two colleagues planning on board with sticky notes">
            <a:extLst>
              <a:ext uri="{FF2B5EF4-FFF2-40B4-BE49-F238E27FC236}">
                <a16:creationId xmlns:a16="http://schemas.microsoft.com/office/drawing/2014/main" id="{D16DFD09-812D-1F38-880F-910FD8B3C6E7}"/>
              </a:ext>
            </a:extLst>
          </p:cNvPr>
          <p:cNvPicPr>
            <a:picLocks noChangeAspect="1"/>
          </p:cNvPicPr>
          <p:nvPr userDrawn="1"/>
        </p:nvPicPr>
        <p:blipFill>
          <a:blip r:embed="rId2">
            <a:extLst>
              <a:ext uri="{28A0092B-C50C-407E-A947-70E740481C1C}">
                <a14:useLocalDpi xmlns:a14="http://schemas.microsoft.com/office/drawing/2010/main" val="0"/>
              </a:ext>
            </a:extLst>
          </a:blip>
          <a:srcRect l="27183" r="31065"/>
          <a:stretch/>
        </p:blipFill>
        <p:spPr>
          <a:xfrm>
            <a:off x="888105" y="1819876"/>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userDrawn="1"/>
        </p:nvSpPr>
        <p:spPr>
          <a:xfrm>
            <a:off x="1450109" y="1428636"/>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5831770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 Left Thin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608946" y="1428636"/>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Business team brainstorming">
            <a:extLst>
              <a:ext uri="{FF2B5EF4-FFF2-40B4-BE49-F238E27FC236}">
                <a16:creationId xmlns:a16="http://schemas.microsoft.com/office/drawing/2014/main" id="{D16DFD09-812D-1F38-880F-910FD8B3C6E7}"/>
              </a:ext>
            </a:extLst>
          </p:cNvPr>
          <p:cNvPicPr>
            <a:picLocks noChangeAspect="1"/>
          </p:cNvPicPr>
          <p:nvPr userDrawn="1"/>
        </p:nvPicPr>
        <p:blipFill>
          <a:blip r:embed="rId2">
            <a:extLst>
              <a:ext uri="{28A0092B-C50C-407E-A947-70E740481C1C}">
                <a14:useLocalDpi xmlns:a14="http://schemas.microsoft.com/office/drawing/2010/main" val="0"/>
              </a:ext>
            </a:extLst>
          </a:blip>
          <a:srcRect l="29134" r="29134"/>
          <a:stretch/>
        </p:blipFill>
        <p:spPr>
          <a:xfrm>
            <a:off x="888105" y="1819876"/>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userDrawn="1"/>
        </p:nvSpPr>
        <p:spPr>
          <a:xfrm>
            <a:off x="1450109" y="1428636"/>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9518834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mall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3914" y="1698413"/>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Office worker using sticky notes">
            <a:extLst>
              <a:ext uri="{FF2B5EF4-FFF2-40B4-BE49-F238E27FC236}">
                <a16:creationId xmlns:a16="http://schemas.microsoft.com/office/drawing/2014/main" id="{61B5F844-AFD5-CBB7-8986-B55103061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043" y="1624126"/>
            <a:ext cx="4410944" cy="2943555"/>
          </a:xfrm>
          <a:prstGeom prst="rect">
            <a:avLst/>
          </a:prstGeom>
        </p:spPr>
      </p:pic>
      <p:sp>
        <p:nvSpPr>
          <p:cNvPr id="7" name="Rectangle 6">
            <a:extLst>
              <a:ext uri="{FF2B5EF4-FFF2-40B4-BE49-F238E27FC236}">
                <a16:creationId xmlns:a16="http://schemas.microsoft.com/office/drawing/2014/main" id="{2886EF82-916F-2232-FF85-8F8C9AC40818}"/>
              </a:ext>
            </a:extLst>
          </p:cNvPr>
          <p:cNvSpPr/>
          <p:nvPr userDrawn="1"/>
        </p:nvSpPr>
        <p:spPr>
          <a:xfrm>
            <a:off x="6467271" y="2022769"/>
            <a:ext cx="4623413" cy="2943555"/>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10FD5AED-F91B-11E3-3FB0-C080C3681CFA}"/>
              </a:ext>
            </a:extLst>
          </p:cNvPr>
          <p:cNvSpPr>
            <a:spLocks noGrp="1"/>
          </p:cNvSpPr>
          <p:nvPr>
            <p:ph type="title"/>
          </p:nvPr>
        </p:nvSpPr>
        <p:spPr>
          <a:xfrm>
            <a:off x="458132" y="302736"/>
            <a:ext cx="11507945" cy="907863"/>
          </a:xfrm>
          <a:prstGeom prst="rect">
            <a:avLst/>
          </a:prstGeom>
        </p:spPr>
        <p:txBody>
          <a:bodyPr/>
          <a:lstStyle/>
          <a:p>
            <a:r>
              <a:rPr lang="en-US"/>
              <a:t>Click to edit Master title style</a:t>
            </a:r>
          </a:p>
        </p:txBody>
      </p:sp>
      <p:sp>
        <p:nvSpPr>
          <p:cNvPr id="14" name="Text Placeholder 13">
            <a:extLst>
              <a:ext uri="{FF2B5EF4-FFF2-40B4-BE49-F238E27FC236}">
                <a16:creationId xmlns:a16="http://schemas.microsoft.com/office/drawing/2014/main" id="{E963A2D9-DCDB-BC15-EA78-75A616441C4D}"/>
              </a:ext>
            </a:extLst>
          </p:cNvPr>
          <p:cNvSpPr>
            <a:spLocks noGrp="1"/>
          </p:cNvSpPr>
          <p:nvPr>
            <p:ph type="body" sz="quarter" idx="10"/>
          </p:nvPr>
        </p:nvSpPr>
        <p:spPr>
          <a:xfrm>
            <a:off x="6467271" y="5231037"/>
            <a:ext cx="4041775" cy="1055687"/>
          </a:xfrm>
        </p:spPr>
        <p:txBody>
          <a:bodyPr/>
          <a:lstStyle>
            <a:lvl2pPr marL="457200" indent="0">
              <a:buNone/>
              <a:defRPr/>
            </a:lvl2pPr>
            <a:lvl3pPr marL="914400" indent="0">
              <a:buNone/>
              <a:defRPr/>
            </a:lvl3pPr>
            <a:lvl4pPr marL="1371600" indent="0">
              <a:buNone/>
              <a:defRPr/>
            </a:lvl4pPr>
          </a:lstStyle>
          <a:p>
            <a:pPr lvl="0"/>
            <a:r>
              <a:rPr lang="en-US"/>
              <a:t>Click to edit Master text styles</a:t>
            </a:r>
          </a:p>
        </p:txBody>
      </p:sp>
    </p:spTree>
    <p:extLst>
      <p:ext uri="{BB962C8B-B14F-4D97-AF65-F5344CB8AC3E}">
        <p14:creationId xmlns:p14="http://schemas.microsoft.com/office/powerpoint/2010/main" val="14133509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Larg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7DD3-48BA-7636-6160-FE8D48D62259}"/>
              </a:ext>
            </a:extLst>
          </p:cNvPr>
          <p:cNvSpPr>
            <a:spLocks noGrp="1"/>
          </p:cNvSpPr>
          <p:nvPr>
            <p:ph type="title"/>
          </p:nvPr>
        </p:nvSpPr>
        <p:spPr>
          <a:xfrm>
            <a:off x="544397" y="304742"/>
            <a:ext cx="11507945" cy="907863"/>
          </a:xfrm>
          <a:prstGeom prst="rect">
            <a:avLst/>
          </a:prstGeom>
        </p:spPr>
        <p:txBody>
          <a:bodyPr/>
          <a:lstStyle/>
          <a:p>
            <a:r>
              <a:rPr lang="en-US"/>
              <a:t>Click to edit Master title style</a:t>
            </a:r>
          </a:p>
        </p:txBody>
      </p:sp>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544397" y="174798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People working together">
            <a:extLst>
              <a:ext uri="{FF2B5EF4-FFF2-40B4-BE49-F238E27FC236}">
                <a16:creationId xmlns:a16="http://schemas.microsoft.com/office/drawing/2014/main" id="{61B5F844-AFD5-CBB7-8986-B551030611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79491" y="2292595"/>
            <a:ext cx="4782190" cy="3397117"/>
          </a:xfrm>
          <a:prstGeom prst="rect">
            <a:avLst/>
          </a:prstGeom>
        </p:spPr>
      </p:pic>
      <p:sp>
        <p:nvSpPr>
          <p:cNvPr id="3" name="Rectangle 2">
            <a:extLst>
              <a:ext uri="{FF2B5EF4-FFF2-40B4-BE49-F238E27FC236}">
                <a16:creationId xmlns:a16="http://schemas.microsoft.com/office/drawing/2014/main" id="{98721495-6D54-0C44-6EB2-99EAE410C9B1}"/>
              </a:ext>
            </a:extLst>
          </p:cNvPr>
          <p:cNvSpPr/>
          <p:nvPr userDrawn="1"/>
        </p:nvSpPr>
        <p:spPr>
          <a:xfrm>
            <a:off x="7258120" y="1668051"/>
            <a:ext cx="4627967" cy="352189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123861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9" y="2484326"/>
            <a:ext cx="3205396"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9" y="3187458"/>
            <a:ext cx="3205396"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550008"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550008"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081FA6F8-E47A-AF48-81E8-B32BDDD67498}"/>
              </a:ext>
            </a:extLst>
          </p:cNvPr>
          <p:cNvCxnSpPr>
            <a:cxnSpLocks/>
          </p:cNvCxnSpPr>
          <p:nvPr userDrawn="1"/>
        </p:nvCxnSpPr>
        <p:spPr>
          <a:xfrm>
            <a:off x="9794449" y="6092286"/>
            <a:ext cx="239755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p>
        </p:txBody>
      </p:sp>
      <p:pic>
        <p:nvPicPr>
          <p:cNvPr id="10" name="Picture 9" descr="A blue and orange clouds&#10;&#10;Description automatically generated">
            <a:extLst>
              <a:ext uri="{FF2B5EF4-FFF2-40B4-BE49-F238E27FC236}">
                <a16:creationId xmlns:a16="http://schemas.microsoft.com/office/drawing/2014/main" id="{E920B5EF-A0B0-3A5B-5752-D3EFCF4D74AB}"/>
              </a:ext>
            </a:extLst>
          </p:cNvPr>
          <p:cNvPicPr>
            <a:picLocks noChangeAspect="1"/>
          </p:cNvPicPr>
          <p:nvPr userDrawn="1"/>
        </p:nvPicPr>
        <p:blipFill>
          <a:blip r:embed="rId2"/>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39607863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hin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18227" y="1318113"/>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Two colleagues planning on board with sticky notes">
            <a:extLst>
              <a:ext uri="{FF2B5EF4-FFF2-40B4-BE49-F238E27FC236}">
                <a16:creationId xmlns:a16="http://schemas.microsoft.com/office/drawing/2014/main" id="{D16DFD09-812D-1F38-880F-910FD8B3C6E7}"/>
              </a:ext>
            </a:extLst>
          </p:cNvPr>
          <p:cNvPicPr>
            <a:picLocks noChangeAspect="1"/>
          </p:cNvPicPr>
          <p:nvPr userDrawn="1"/>
        </p:nvPicPr>
        <p:blipFill>
          <a:blip r:embed="rId2">
            <a:extLst>
              <a:ext uri="{28A0092B-C50C-407E-A947-70E740481C1C}">
                <a14:useLocalDpi xmlns:a14="http://schemas.microsoft.com/office/drawing/2010/main" val="0"/>
              </a:ext>
            </a:extLst>
          </a:blip>
          <a:srcRect l="27183" r="31065"/>
          <a:stretch/>
        </p:blipFill>
        <p:spPr>
          <a:xfrm>
            <a:off x="8330306" y="1561258"/>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userDrawn="1"/>
        </p:nvSpPr>
        <p:spPr>
          <a:xfrm>
            <a:off x="8739626" y="1223961"/>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7995567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 Thin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18227" y="1318113"/>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Business team brainstorming">
            <a:extLst>
              <a:ext uri="{FF2B5EF4-FFF2-40B4-BE49-F238E27FC236}">
                <a16:creationId xmlns:a16="http://schemas.microsoft.com/office/drawing/2014/main" id="{D16DFD09-812D-1F38-880F-910FD8B3C6E7}"/>
              </a:ext>
            </a:extLst>
          </p:cNvPr>
          <p:cNvPicPr>
            <a:picLocks noChangeAspect="1"/>
          </p:cNvPicPr>
          <p:nvPr userDrawn="1"/>
        </p:nvPicPr>
        <p:blipFill>
          <a:blip r:embed="rId2">
            <a:extLst>
              <a:ext uri="{28A0092B-C50C-407E-A947-70E740481C1C}">
                <a14:useLocalDpi xmlns:a14="http://schemas.microsoft.com/office/drawing/2010/main" val="0"/>
              </a:ext>
            </a:extLst>
          </a:blip>
          <a:srcRect l="29134" r="29134"/>
          <a:stretch/>
        </p:blipFill>
        <p:spPr>
          <a:xfrm>
            <a:off x="8330306" y="1561258"/>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userDrawn="1"/>
        </p:nvSpPr>
        <p:spPr>
          <a:xfrm>
            <a:off x="8739626" y="1223961"/>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9564378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6A44BE-4A0A-4924-E7BF-C45AC5C02A06}"/>
              </a:ext>
            </a:extLst>
          </p:cNvPr>
          <p:cNvSpPr>
            <a:spLocks noGrp="1"/>
          </p:cNvSpPr>
          <p:nvPr>
            <p:ph type="body" idx="1"/>
          </p:nvPr>
        </p:nvSpPr>
        <p:spPr>
          <a:xfrm>
            <a:off x="847075" y="1640249"/>
            <a:ext cx="5157787" cy="823912"/>
          </a:xfrm>
        </p:spPr>
        <p:txBody>
          <a:bodyPr anchor="b">
            <a:noAutofit/>
          </a:bodyPr>
          <a:lstStyle>
            <a:lvl1pPr marL="0" indent="0" algn="ctr">
              <a:buNone/>
              <a:defRPr sz="3200" b="0">
                <a:solidFill>
                  <a:srgbClr val="63C1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4" name="Content Placeholder 3">
            <a:extLst>
              <a:ext uri="{FF2B5EF4-FFF2-40B4-BE49-F238E27FC236}">
                <a16:creationId xmlns:a16="http://schemas.microsoft.com/office/drawing/2014/main" id="{EB4D66E1-30A9-C65E-4ED2-1C55A1BD9F3E}"/>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B5CF83-0A99-DBD3-3A45-022D694B8253}"/>
              </a:ext>
            </a:extLst>
          </p:cNvPr>
          <p:cNvSpPr>
            <a:spLocks noGrp="1"/>
          </p:cNvSpPr>
          <p:nvPr>
            <p:ph type="body" sz="quarter" idx="3"/>
          </p:nvPr>
        </p:nvSpPr>
        <p:spPr>
          <a:xfrm>
            <a:off x="6172200" y="1640249"/>
            <a:ext cx="5183188" cy="823912"/>
          </a:xfrm>
        </p:spPr>
        <p:txBody>
          <a:bodyPr anchor="b">
            <a:noAutofit/>
          </a:bodyPr>
          <a:lstStyle>
            <a:lvl1pPr marL="0" indent="0" algn="ctr">
              <a:buNone/>
              <a:defRPr sz="3200" b="0">
                <a:solidFill>
                  <a:srgbClr val="63C1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p>
        </p:txBody>
      </p:sp>
      <p:sp>
        <p:nvSpPr>
          <p:cNvPr id="6" name="Content Placeholder 5">
            <a:extLst>
              <a:ext uri="{FF2B5EF4-FFF2-40B4-BE49-F238E27FC236}">
                <a16:creationId xmlns:a16="http://schemas.microsoft.com/office/drawing/2014/main" id="{314C9713-CB5F-E17D-9680-DF2275A36F44}"/>
              </a:ext>
            </a:extLst>
          </p:cNvPr>
          <p:cNvSpPr>
            <a:spLocks noGrp="1"/>
          </p:cNvSpPr>
          <p:nvPr>
            <p:ph sz="quarter" idx="4"/>
          </p:nvPr>
        </p:nvSpPr>
        <p:spPr>
          <a:xfrm>
            <a:off x="6172200" y="2505075"/>
            <a:ext cx="5183188" cy="3684588"/>
          </a:xfrm>
        </p:spPr>
        <p:txBody>
          <a:bodyPr/>
          <a:lstStyle>
            <a:lvl1pPr>
              <a:defRPr sz="2400"/>
            </a:lvl1pPr>
            <a:lvl2pPr>
              <a:defRPr sz="2400"/>
            </a:lvl2pPr>
            <a:lvl3pPr>
              <a:defRPr sz="2400"/>
            </a:lvl3pPr>
            <a:lvl4pPr>
              <a:defRPr sz="2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BD747D3-3735-02BA-043D-E74CCB08A479}"/>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4C8A9DDF-E19B-59F9-3EA2-80D3C7836828}"/>
              </a:ext>
            </a:extLst>
          </p:cNvPr>
          <p:cNvCxnSpPr>
            <a:cxnSpLocks/>
          </p:cNvCxnSpPr>
          <p:nvPr userDrawn="1"/>
        </p:nvCxnSpPr>
        <p:spPr>
          <a:xfrm>
            <a:off x="2500692" y="2423245"/>
            <a:ext cx="1677972" cy="0"/>
          </a:xfrm>
          <a:prstGeom prst="line">
            <a:avLst/>
          </a:prstGeom>
          <a:ln>
            <a:solidFill>
              <a:srgbClr val="17C662"/>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E1A9202E-446B-04D3-7FC8-06B4014E368F}"/>
              </a:ext>
            </a:extLst>
          </p:cNvPr>
          <p:cNvCxnSpPr>
            <a:cxnSpLocks/>
          </p:cNvCxnSpPr>
          <p:nvPr userDrawn="1"/>
        </p:nvCxnSpPr>
        <p:spPr>
          <a:xfrm>
            <a:off x="7924808" y="2423245"/>
            <a:ext cx="1677972" cy="0"/>
          </a:xfrm>
          <a:prstGeom prst="line">
            <a:avLst/>
          </a:prstGeom>
          <a:ln>
            <a:solidFill>
              <a:srgbClr val="17C662"/>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38821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368F10-F480-5439-7F31-D1B6D775F39C}"/>
              </a:ext>
            </a:extLst>
          </p:cNvPr>
          <p:cNvSpPr>
            <a:spLocks noGrp="1"/>
          </p:cNvSpPr>
          <p:nvPr>
            <p:ph type="title"/>
          </p:nvPr>
        </p:nvSpPr>
        <p:spPr>
          <a:xfrm>
            <a:off x="423627" y="313367"/>
            <a:ext cx="11507945" cy="9078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30783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layout small">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98CBB35A-0A08-5041-BD40-BF45BC1AEAFF}"/>
              </a:ext>
            </a:extLst>
          </p:cNvPr>
          <p:cNvSpPr>
            <a:spLocks noGrp="1"/>
          </p:cNvSpPr>
          <p:nvPr>
            <p:ph type="pic" sz="quarter" idx="10"/>
          </p:nvPr>
        </p:nvSpPr>
        <p:spPr>
          <a:xfrm>
            <a:off x="985261"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6" name="Text Placeholder 26">
            <a:extLst>
              <a:ext uri="{FF2B5EF4-FFF2-40B4-BE49-F238E27FC236}">
                <a16:creationId xmlns:a16="http://schemas.microsoft.com/office/drawing/2014/main" id="{13A7526F-5EB1-B149-A17B-140D879C2253}"/>
              </a:ext>
            </a:extLst>
          </p:cNvPr>
          <p:cNvSpPr>
            <a:spLocks noGrp="1"/>
          </p:cNvSpPr>
          <p:nvPr>
            <p:ph type="body" sz="quarter" idx="11" hasCustomPrompt="1"/>
          </p:nvPr>
        </p:nvSpPr>
        <p:spPr>
          <a:xfrm>
            <a:off x="641783"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7" name="Text Placeholder 26">
            <a:extLst>
              <a:ext uri="{FF2B5EF4-FFF2-40B4-BE49-F238E27FC236}">
                <a16:creationId xmlns:a16="http://schemas.microsoft.com/office/drawing/2014/main" id="{F324894D-54DA-A14A-A64C-19BB8656F0DD}"/>
              </a:ext>
            </a:extLst>
          </p:cNvPr>
          <p:cNvSpPr>
            <a:spLocks noGrp="1"/>
          </p:cNvSpPr>
          <p:nvPr>
            <p:ph type="body" sz="quarter" idx="12"/>
          </p:nvPr>
        </p:nvSpPr>
        <p:spPr>
          <a:xfrm>
            <a:off x="641783"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8" name="Picture Placeholder 24">
            <a:extLst>
              <a:ext uri="{FF2B5EF4-FFF2-40B4-BE49-F238E27FC236}">
                <a16:creationId xmlns:a16="http://schemas.microsoft.com/office/drawing/2014/main" id="{668630C3-2B55-3E42-B37C-761FC5B8D996}"/>
              </a:ext>
            </a:extLst>
          </p:cNvPr>
          <p:cNvSpPr>
            <a:spLocks noGrp="1"/>
          </p:cNvSpPr>
          <p:nvPr>
            <p:ph type="pic" sz="quarter" idx="13"/>
          </p:nvPr>
        </p:nvSpPr>
        <p:spPr>
          <a:xfrm>
            <a:off x="3749243"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3405765"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0" name="Text Placeholder 26">
            <a:extLst>
              <a:ext uri="{FF2B5EF4-FFF2-40B4-BE49-F238E27FC236}">
                <a16:creationId xmlns:a16="http://schemas.microsoft.com/office/drawing/2014/main" id="{E1C349B5-EA89-A045-923D-E8C06B61BFF5}"/>
              </a:ext>
            </a:extLst>
          </p:cNvPr>
          <p:cNvSpPr>
            <a:spLocks noGrp="1"/>
          </p:cNvSpPr>
          <p:nvPr>
            <p:ph type="body" sz="quarter" idx="15"/>
          </p:nvPr>
        </p:nvSpPr>
        <p:spPr>
          <a:xfrm>
            <a:off x="3405765"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6513225"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12" name="Text Placeholder 26">
            <a:extLst>
              <a:ext uri="{FF2B5EF4-FFF2-40B4-BE49-F238E27FC236}">
                <a16:creationId xmlns:a16="http://schemas.microsoft.com/office/drawing/2014/main" id="{0ACA1FDC-8C3E-1548-BBD5-7F8C1F2BE639}"/>
              </a:ext>
            </a:extLst>
          </p:cNvPr>
          <p:cNvSpPr>
            <a:spLocks noGrp="1"/>
          </p:cNvSpPr>
          <p:nvPr>
            <p:ph type="body" sz="quarter" idx="17" hasCustomPrompt="1"/>
          </p:nvPr>
        </p:nvSpPr>
        <p:spPr>
          <a:xfrm>
            <a:off x="6169747"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3" name="Text Placeholder 26">
            <a:extLst>
              <a:ext uri="{FF2B5EF4-FFF2-40B4-BE49-F238E27FC236}">
                <a16:creationId xmlns:a16="http://schemas.microsoft.com/office/drawing/2014/main" id="{01851322-3359-0A4C-A37F-267BC65A63D3}"/>
              </a:ext>
            </a:extLst>
          </p:cNvPr>
          <p:cNvSpPr>
            <a:spLocks noGrp="1"/>
          </p:cNvSpPr>
          <p:nvPr>
            <p:ph type="body" sz="quarter" idx="18"/>
          </p:nvPr>
        </p:nvSpPr>
        <p:spPr>
          <a:xfrm>
            <a:off x="6169747"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4" name="Picture Placeholder 24">
            <a:extLst>
              <a:ext uri="{FF2B5EF4-FFF2-40B4-BE49-F238E27FC236}">
                <a16:creationId xmlns:a16="http://schemas.microsoft.com/office/drawing/2014/main" id="{59988A13-ECF1-ED4E-B389-5F37421ED46A}"/>
              </a:ext>
            </a:extLst>
          </p:cNvPr>
          <p:cNvSpPr>
            <a:spLocks noGrp="1"/>
          </p:cNvSpPr>
          <p:nvPr>
            <p:ph type="pic" sz="quarter" idx="19"/>
          </p:nvPr>
        </p:nvSpPr>
        <p:spPr>
          <a:xfrm>
            <a:off x="9277207"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8933729"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8933729"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Tree>
    <p:extLst>
      <p:ext uri="{BB962C8B-B14F-4D97-AF65-F5344CB8AC3E}">
        <p14:creationId xmlns:p14="http://schemas.microsoft.com/office/powerpoint/2010/main" val="1581945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lay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normAutofit/>
          </a:bodyPr>
          <a:lstStyle>
            <a:lvl1pPr algn="ctr">
              <a:defRPr sz="6000">
                <a:latin typeface="+mj-lt"/>
              </a:defRPr>
            </a:lvl1pPr>
          </a:lstStyle>
          <a:p>
            <a:r>
              <a:rPr lang="en-US"/>
              <a:t>Click to edit Master title style</a:t>
            </a:r>
          </a:p>
        </p:txBody>
      </p:sp>
      <p:sp>
        <p:nvSpPr>
          <p:cNvPr id="25" name="Picture Placeholder 24">
            <a:extLst>
              <a:ext uri="{FF2B5EF4-FFF2-40B4-BE49-F238E27FC236}">
                <a16:creationId xmlns:a16="http://schemas.microsoft.com/office/drawing/2014/main" id="{1BA2D214-E442-1E4E-97CD-BEF2BAC1A057}"/>
              </a:ext>
            </a:extLst>
          </p:cNvPr>
          <p:cNvSpPr>
            <a:spLocks noGrp="1"/>
          </p:cNvSpPr>
          <p:nvPr>
            <p:ph type="pic" sz="quarter" idx="10"/>
          </p:nvPr>
        </p:nvSpPr>
        <p:spPr>
          <a:xfrm>
            <a:off x="163195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27" name="Text Placeholder 26">
            <a:extLst>
              <a:ext uri="{FF2B5EF4-FFF2-40B4-BE49-F238E27FC236}">
                <a16:creationId xmlns:a16="http://schemas.microsoft.com/office/drawing/2014/main" id="{8CDBFFA1-19CC-A745-A4B0-C4C7E165E8E4}"/>
              </a:ext>
            </a:extLst>
          </p:cNvPr>
          <p:cNvSpPr>
            <a:spLocks noGrp="1"/>
          </p:cNvSpPr>
          <p:nvPr>
            <p:ph type="body" sz="quarter" idx="11" hasCustomPrompt="1"/>
          </p:nvPr>
        </p:nvSpPr>
        <p:spPr>
          <a:xfrm>
            <a:off x="107632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8" name="Text Placeholder 26">
            <a:extLst>
              <a:ext uri="{FF2B5EF4-FFF2-40B4-BE49-F238E27FC236}">
                <a16:creationId xmlns:a16="http://schemas.microsoft.com/office/drawing/2014/main" id="{6865090D-070B-514D-8644-27AA44684F8D}"/>
              </a:ext>
            </a:extLst>
          </p:cNvPr>
          <p:cNvSpPr>
            <a:spLocks noGrp="1"/>
          </p:cNvSpPr>
          <p:nvPr>
            <p:ph type="body" sz="quarter" idx="12"/>
          </p:nvPr>
        </p:nvSpPr>
        <p:spPr>
          <a:xfrm>
            <a:off x="107632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9" name="Picture Placeholder 24">
            <a:extLst>
              <a:ext uri="{FF2B5EF4-FFF2-40B4-BE49-F238E27FC236}">
                <a16:creationId xmlns:a16="http://schemas.microsoft.com/office/drawing/2014/main" id="{BDCAC79F-D619-4A4D-AA16-33462F91CF7E}"/>
              </a:ext>
            </a:extLst>
          </p:cNvPr>
          <p:cNvSpPr>
            <a:spLocks noGrp="1"/>
          </p:cNvSpPr>
          <p:nvPr>
            <p:ph type="pic" sz="quarter" idx="13"/>
          </p:nvPr>
        </p:nvSpPr>
        <p:spPr>
          <a:xfrm>
            <a:off x="4213785"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0" name="Text Placeholder 26">
            <a:extLst>
              <a:ext uri="{FF2B5EF4-FFF2-40B4-BE49-F238E27FC236}">
                <a16:creationId xmlns:a16="http://schemas.microsoft.com/office/drawing/2014/main" id="{60BA181C-FF2A-FC45-8F96-700584BD2347}"/>
              </a:ext>
            </a:extLst>
          </p:cNvPr>
          <p:cNvSpPr>
            <a:spLocks noGrp="1"/>
          </p:cNvSpPr>
          <p:nvPr>
            <p:ph type="body" sz="quarter" idx="14" hasCustomPrompt="1"/>
          </p:nvPr>
        </p:nvSpPr>
        <p:spPr>
          <a:xfrm>
            <a:off x="3658160"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1" name="Text Placeholder 26">
            <a:extLst>
              <a:ext uri="{FF2B5EF4-FFF2-40B4-BE49-F238E27FC236}">
                <a16:creationId xmlns:a16="http://schemas.microsoft.com/office/drawing/2014/main" id="{AC5838B0-DD1C-E84B-9489-3993D788FFF4}"/>
              </a:ext>
            </a:extLst>
          </p:cNvPr>
          <p:cNvSpPr>
            <a:spLocks noGrp="1"/>
          </p:cNvSpPr>
          <p:nvPr>
            <p:ph type="body" sz="quarter" idx="15"/>
          </p:nvPr>
        </p:nvSpPr>
        <p:spPr>
          <a:xfrm>
            <a:off x="3658160"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2" name="Picture Placeholder 24">
            <a:extLst>
              <a:ext uri="{FF2B5EF4-FFF2-40B4-BE49-F238E27FC236}">
                <a16:creationId xmlns:a16="http://schemas.microsoft.com/office/drawing/2014/main" id="{7175A9C4-CAA9-A64F-A5D8-1C0A7C1B53FF}"/>
              </a:ext>
            </a:extLst>
          </p:cNvPr>
          <p:cNvSpPr>
            <a:spLocks noGrp="1"/>
          </p:cNvSpPr>
          <p:nvPr>
            <p:ph type="pic" sz="quarter" idx="16"/>
          </p:nvPr>
        </p:nvSpPr>
        <p:spPr>
          <a:xfrm>
            <a:off x="679562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3" name="Text Placeholder 26">
            <a:extLst>
              <a:ext uri="{FF2B5EF4-FFF2-40B4-BE49-F238E27FC236}">
                <a16:creationId xmlns:a16="http://schemas.microsoft.com/office/drawing/2014/main" id="{9C830668-9722-B940-B234-BB9FE0EFE6FE}"/>
              </a:ext>
            </a:extLst>
          </p:cNvPr>
          <p:cNvSpPr>
            <a:spLocks noGrp="1"/>
          </p:cNvSpPr>
          <p:nvPr>
            <p:ph type="body" sz="quarter" idx="17" hasCustomPrompt="1"/>
          </p:nvPr>
        </p:nvSpPr>
        <p:spPr>
          <a:xfrm>
            <a:off x="623999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4" name="Text Placeholder 26">
            <a:extLst>
              <a:ext uri="{FF2B5EF4-FFF2-40B4-BE49-F238E27FC236}">
                <a16:creationId xmlns:a16="http://schemas.microsoft.com/office/drawing/2014/main" id="{5BCB1F98-2365-A845-807C-BE51A3C6DA89}"/>
              </a:ext>
            </a:extLst>
          </p:cNvPr>
          <p:cNvSpPr>
            <a:spLocks noGrp="1"/>
          </p:cNvSpPr>
          <p:nvPr>
            <p:ph type="body" sz="quarter" idx="18"/>
          </p:nvPr>
        </p:nvSpPr>
        <p:spPr>
          <a:xfrm>
            <a:off x="623999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5" name="Picture Placeholder 24">
            <a:extLst>
              <a:ext uri="{FF2B5EF4-FFF2-40B4-BE49-F238E27FC236}">
                <a16:creationId xmlns:a16="http://schemas.microsoft.com/office/drawing/2014/main" id="{B18B6DCA-AAB8-5F4F-9DD5-B86EE8CBD3D9}"/>
              </a:ext>
            </a:extLst>
          </p:cNvPr>
          <p:cNvSpPr>
            <a:spLocks noGrp="1"/>
          </p:cNvSpPr>
          <p:nvPr>
            <p:ph type="pic" sz="quarter" idx="19"/>
          </p:nvPr>
        </p:nvSpPr>
        <p:spPr>
          <a:xfrm>
            <a:off x="9359526"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6" name="Text Placeholder 26">
            <a:extLst>
              <a:ext uri="{FF2B5EF4-FFF2-40B4-BE49-F238E27FC236}">
                <a16:creationId xmlns:a16="http://schemas.microsoft.com/office/drawing/2014/main" id="{CE3D1F83-7947-624B-AC3C-7D21821AE3DD}"/>
              </a:ext>
            </a:extLst>
          </p:cNvPr>
          <p:cNvSpPr>
            <a:spLocks noGrp="1"/>
          </p:cNvSpPr>
          <p:nvPr>
            <p:ph type="body" sz="quarter" idx="20" hasCustomPrompt="1"/>
          </p:nvPr>
        </p:nvSpPr>
        <p:spPr>
          <a:xfrm>
            <a:off x="8803901"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7" name="Text Placeholder 26">
            <a:extLst>
              <a:ext uri="{FF2B5EF4-FFF2-40B4-BE49-F238E27FC236}">
                <a16:creationId xmlns:a16="http://schemas.microsoft.com/office/drawing/2014/main" id="{3608F6B5-173E-7945-A6B4-E26276D08064}"/>
              </a:ext>
            </a:extLst>
          </p:cNvPr>
          <p:cNvSpPr>
            <a:spLocks noGrp="1"/>
          </p:cNvSpPr>
          <p:nvPr>
            <p:ph type="body" sz="quarter" idx="21"/>
          </p:nvPr>
        </p:nvSpPr>
        <p:spPr>
          <a:xfrm>
            <a:off x="8803901"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8" name="Picture Placeholder 24">
            <a:extLst>
              <a:ext uri="{FF2B5EF4-FFF2-40B4-BE49-F238E27FC236}">
                <a16:creationId xmlns:a16="http://schemas.microsoft.com/office/drawing/2014/main" id="{1ACD0622-4EE2-F64A-A285-02AFE95C5DDB}"/>
              </a:ext>
            </a:extLst>
          </p:cNvPr>
          <p:cNvSpPr>
            <a:spLocks noGrp="1"/>
          </p:cNvSpPr>
          <p:nvPr>
            <p:ph type="pic" sz="quarter" idx="22"/>
          </p:nvPr>
        </p:nvSpPr>
        <p:spPr>
          <a:xfrm>
            <a:off x="163195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9" name="Text Placeholder 26">
            <a:extLst>
              <a:ext uri="{FF2B5EF4-FFF2-40B4-BE49-F238E27FC236}">
                <a16:creationId xmlns:a16="http://schemas.microsoft.com/office/drawing/2014/main" id="{D99EB1E8-DE2D-6E40-91BE-B3B1C6ABB7F0}"/>
              </a:ext>
            </a:extLst>
          </p:cNvPr>
          <p:cNvSpPr>
            <a:spLocks noGrp="1"/>
          </p:cNvSpPr>
          <p:nvPr>
            <p:ph type="body" sz="quarter" idx="23" hasCustomPrompt="1"/>
          </p:nvPr>
        </p:nvSpPr>
        <p:spPr>
          <a:xfrm>
            <a:off x="107632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0" name="Text Placeholder 26">
            <a:extLst>
              <a:ext uri="{FF2B5EF4-FFF2-40B4-BE49-F238E27FC236}">
                <a16:creationId xmlns:a16="http://schemas.microsoft.com/office/drawing/2014/main" id="{CE209033-590B-EA41-9FA9-8D3E20BB5B7D}"/>
              </a:ext>
            </a:extLst>
          </p:cNvPr>
          <p:cNvSpPr>
            <a:spLocks noGrp="1"/>
          </p:cNvSpPr>
          <p:nvPr>
            <p:ph type="body" sz="quarter" idx="24"/>
          </p:nvPr>
        </p:nvSpPr>
        <p:spPr>
          <a:xfrm>
            <a:off x="107632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1" name="Picture Placeholder 24">
            <a:extLst>
              <a:ext uri="{FF2B5EF4-FFF2-40B4-BE49-F238E27FC236}">
                <a16:creationId xmlns:a16="http://schemas.microsoft.com/office/drawing/2014/main" id="{F0EF7FD9-70EA-7D43-AC3A-5648C324AB89}"/>
              </a:ext>
            </a:extLst>
          </p:cNvPr>
          <p:cNvSpPr>
            <a:spLocks noGrp="1"/>
          </p:cNvSpPr>
          <p:nvPr>
            <p:ph type="pic" sz="quarter" idx="25"/>
          </p:nvPr>
        </p:nvSpPr>
        <p:spPr>
          <a:xfrm>
            <a:off x="4213785"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42" name="Text Placeholder 26">
            <a:extLst>
              <a:ext uri="{FF2B5EF4-FFF2-40B4-BE49-F238E27FC236}">
                <a16:creationId xmlns:a16="http://schemas.microsoft.com/office/drawing/2014/main" id="{20F05298-65A6-7149-AC3E-A91938A0C890}"/>
              </a:ext>
            </a:extLst>
          </p:cNvPr>
          <p:cNvSpPr>
            <a:spLocks noGrp="1"/>
          </p:cNvSpPr>
          <p:nvPr>
            <p:ph type="body" sz="quarter" idx="26" hasCustomPrompt="1"/>
          </p:nvPr>
        </p:nvSpPr>
        <p:spPr>
          <a:xfrm>
            <a:off x="3658160"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3" name="Text Placeholder 26">
            <a:extLst>
              <a:ext uri="{FF2B5EF4-FFF2-40B4-BE49-F238E27FC236}">
                <a16:creationId xmlns:a16="http://schemas.microsoft.com/office/drawing/2014/main" id="{E829FF2B-369F-084A-92BE-A42EAD9582E0}"/>
              </a:ext>
            </a:extLst>
          </p:cNvPr>
          <p:cNvSpPr>
            <a:spLocks noGrp="1"/>
          </p:cNvSpPr>
          <p:nvPr>
            <p:ph type="body" sz="quarter" idx="27"/>
          </p:nvPr>
        </p:nvSpPr>
        <p:spPr>
          <a:xfrm>
            <a:off x="3658160"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4" name="Picture Placeholder 24">
            <a:extLst>
              <a:ext uri="{FF2B5EF4-FFF2-40B4-BE49-F238E27FC236}">
                <a16:creationId xmlns:a16="http://schemas.microsoft.com/office/drawing/2014/main" id="{4E50BB28-D79E-534D-8075-5285673B6C23}"/>
              </a:ext>
            </a:extLst>
          </p:cNvPr>
          <p:cNvSpPr>
            <a:spLocks noGrp="1"/>
          </p:cNvSpPr>
          <p:nvPr>
            <p:ph type="pic" sz="quarter" idx="28"/>
          </p:nvPr>
        </p:nvSpPr>
        <p:spPr>
          <a:xfrm>
            <a:off x="679562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45" name="Text Placeholder 26">
            <a:extLst>
              <a:ext uri="{FF2B5EF4-FFF2-40B4-BE49-F238E27FC236}">
                <a16:creationId xmlns:a16="http://schemas.microsoft.com/office/drawing/2014/main" id="{F5EB1EB1-0DFF-1C42-9692-85E5A411C811}"/>
              </a:ext>
            </a:extLst>
          </p:cNvPr>
          <p:cNvSpPr>
            <a:spLocks noGrp="1"/>
          </p:cNvSpPr>
          <p:nvPr>
            <p:ph type="body" sz="quarter" idx="29" hasCustomPrompt="1"/>
          </p:nvPr>
        </p:nvSpPr>
        <p:spPr>
          <a:xfrm>
            <a:off x="623999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6" name="Text Placeholder 26">
            <a:extLst>
              <a:ext uri="{FF2B5EF4-FFF2-40B4-BE49-F238E27FC236}">
                <a16:creationId xmlns:a16="http://schemas.microsoft.com/office/drawing/2014/main" id="{5FEA11E4-7068-E649-9E09-67A1EA10B03A}"/>
              </a:ext>
            </a:extLst>
          </p:cNvPr>
          <p:cNvSpPr>
            <a:spLocks noGrp="1"/>
          </p:cNvSpPr>
          <p:nvPr>
            <p:ph type="body" sz="quarter" idx="30"/>
          </p:nvPr>
        </p:nvSpPr>
        <p:spPr>
          <a:xfrm>
            <a:off x="623999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7" name="Picture Placeholder 24">
            <a:extLst>
              <a:ext uri="{FF2B5EF4-FFF2-40B4-BE49-F238E27FC236}">
                <a16:creationId xmlns:a16="http://schemas.microsoft.com/office/drawing/2014/main" id="{44F9519B-1C20-B848-A15F-EE4D09E5B936}"/>
              </a:ext>
            </a:extLst>
          </p:cNvPr>
          <p:cNvSpPr>
            <a:spLocks noGrp="1"/>
          </p:cNvSpPr>
          <p:nvPr>
            <p:ph type="pic" sz="quarter" idx="31"/>
          </p:nvPr>
        </p:nvSpPr>
        <p:spPr>
          <a:xfrm>
            <a:off x="9359526"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48" name="Text Placeholder 26">
            <a:extLst>
              <a:ext uri="{FF2B5EF4-FFF2-40B4-BE49-F238E27FC236}">
                <a16:creationId xmlns:a16="http://schemas.microsoft.com/office/drawing/2014/main" id="{22673807-D8F9-5940-AA4D-A70F00007498}"/>
              </a:ext>
            </a:extLst>
          </p:cNvPr>
          <p:cNvSpPr>
            <a:spLocks noGrp="1"/>
          </p:cNvSpPr>
          <p:nvPr>
            <p:ph type="body" sz="quarter" idx="32" hasCustomPrompt="1"/>
          </p:nvPr>
        </p:nvSpPr>
        <p:spPr>
          <a:xfrm>
            <a:off x="8803901"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9" name="Text Placeholder 26">
            <a:extLst>
              <a:ext uri="{FF2B5EF4-FFF2-40B4-BE49-F238E27FC236}">
                <a16:creationId xmlns:a16="http://schemas.microsoft.com/office/drawing/2014/main" id="{7E03C2A1-41CE-E946-B243-A1235A7E06F8}"/>
              </a:ext>
            </a:extLst>
          </p:cNvPr>
          <p:cNvSpPr>
            <a:spLocks noGrp="1"/>
          </p:cNvSpPr>
          <p:nvPr>
            <p:ph type="body" sz="quarter" idx="33"/>
          </p:nvPr>
        </p:nvSpPr>
        <p:spPr>
          <a:xfrm>
            <a:off x="8803901"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pic>
        <p:nvPicPr>
          <p:cNvPr id="4" name="Picture 3" descr="A blue and orange clouds&#10;&#10;Description automatically generated">
            <a:extLst>
              <a:ext uri="{FF2B5EF4-FFF2-40B4-BE49-F238E27FC236}">
                <a16:creationId xmlns:a16="http://schemas.microsoft.com/office/drawing/2014/main" id="{31E8B64E-16EF-8929-45CF-D58EFC3E5E6E}"/>
              </a:ext>
            </a:extLst>
          </p:cNvPr>
          <p:cNvPicPr>
            <a:picLocks noChangeAspect="1"/>
          </p:cNvPicPr>
          <p:nvPr userDrawn="1"/>
        </p:nvPicPr>
        <p:blipFill>
          <a:blip r:embed="rId2"/>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227437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eft Small Phot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Office worker using sticky notes">
            <a:extLst>
              <a:ext uri="{FF2B5EF4-FFF2-40B4-BE49-F238E27FC236}">
                <a16:creationId xmlns:a16="http://schemas.microsoft.com/office/drawing/2014/main" id="{61B5F844-AFD5-CBB7-8986-B55103061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69" y="2138233"/>
            <a:ext cx="4104129" cy="2738808"/>
          </a:xfrm>
          <a:prstGeom prst="rect">
            <a:avLst/>
          </a:prstGeom>
        </p:spPr>
      </p:pic>
      <p:sp>
        <p:nvSpPr>
          <p:cNvPr id="7" name="Rectangle 6">
            <a:extLst>
              <a:ext uri="{FF2B5EF4-FFF2-40B4-BE49-F238E27FC236}">
                <a16:creationId xmlns:a16="http://schemas.microsoft.com/office/drawing/2014/main" id="{2886EF82-916F-2232-FF85-8F8C9AC40818}"/>
              </a:ext>
            </a:extLst>
          </p:cNvPr>
          <p:cNvSpPr/>
          <p:nvPr/>
        </p:nvSpPr>
        <p:spPr>
          <a:xfrm>
            <a:off x="1036381" y="1769582"/>
            <a:ext cx="4219109" cy="273880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421A359-8E7C-29F8-55EF-97CCA5EE7B76}"/>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sp>
        <p:nvSpPr>
          <p:cNvPr id="13" name="Text Placeholder 12">
            <a:extLst>
              <a:ext uri="{FF2B5EF4-FFF2-40B4-BE49-F238E27FC236}">
                <a16:creationId xmlns:a16="http://schemas.microsoft.com/office/drawing/2014/main" id="{A02097A2-5EBD-DB16-5305-76CEC1652AA7}"/>
              </a:ext>
            </a:extLst>
          </p:cNvPr>
          <p:cNvSpPr>
            <a:spLocks noGrp="1"/>
          </p:cNvSpPr>
          <p:nvPr>
            <p:ph type="body" sz="quarter" idx="10"/>
          </p:nvPr>
        </p:nvSpPr>
        <p:spPr>
          <a:xfrm>
            <a:off x="949324" y="5262563"/>
            <a:ext cx="4306165" cy="914400"/>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40009976"/>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381000"/>
            <a:ext cx="7480465" cy="1325563"/>
          </a:xfrm>
        </p:spPr>
        <p:txBody>
          <a:bodyPr>
            <a:normAutofit/>
          </a:bodyPr>
          <a:lstStyle>
            <a:lvl1pPr algn="l">
              <a:defRPr sz="6000">
                <a:solidFill>
                  <a:schemeClr val="tx1"/>
                </a:solidFill>
                <a:latin typeface="+mj-lt"/>
              </a:defRPr>
            </a:lvl1pPr>
          </a:lstStyle>
          <a:p>
            <a:r>
              <a:rPr lang="en-US"/>
              <a:t>Click to edit Master title style</a:t>
            </a:r>
          </a:p>
        </p:txBody>
      </p:sp>
      <p:cxnSp>
        <p:nvCxnSpPr>
          <p:cNvPr id="3" name="Straight Connector 2">
            <a:extLst>
              <a:ext uri="{FF2B5EF4-FFF2-40B4-BE49-F238E27FC236}">
                <a16:creationId xmlns:a16="http://schemas.microsoft.com/office/drawing/2014/main" id="{F819E775-79C1-C048-A1C9-A453CB9DF3F9}"/>
              </a:ext>
            </a:extLst>
          </p:cNvPr>
          <p:cNvCxnSpPr/>
          <p:nvPr userDrawn="1"/>
        </p:nvCxnSpPr>
        <p:spPr>
          <a:xfrm>
            <a:off x="8504420" y="692983"/>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martArt Placeholder 4">
            <a:extLst>
              <a:ext uri="{FF2B5EF4-FFF2-40B4-BE49-F238E27FC236}">
                <a16:creationId xmlns:a16="http://schemas.microsoft.com/office/drawing/2014/main" id="{2DAB336B-F2EE-7540-B6B9-179BD611A5AC}"/>
              </a:ext>
            </a:extLst>
          </p:cNvPr>
          <p:cNvSpPr>
            <a:spLocks noGrp="1"/>
          </p:cNvSpPr>
          <p:nvPr>
            <p:ph type="dgm" sz="quarter" idx="10"/>
          </p:nvPr>
        </p:nvSpPr>
        <p:spPr>
          <a:xfrm>
            <a:off x="381000" y="1839913"/>
            <a:ext cx="11363325" cy="4572000"/>
          </a:xfrm>
        </p:spPr>
        <p:txBody>
          <a:bodyPr/>
          <a:lstStyle>
            <a:lvl1pPr>
              <a:defRPr>
                <a:latin typeface="+mn-lt"/>
              </a:defRPr>
            </a:lvl1pPr>
          </a:lstStyle>
          <a:p>
            <a:r>
              <a:rPr lang="en-US"/>
              <a:t>Click icon to add SmartArt graphic</a:t>
            </a:r>
          </a:p>
        </p:txBody>
      </p:sp>
      <p:pic>
        <p:nvPicPr>
          <p:cNvPr id="6" name="Picture 5" descr="A blue and orange clouds&#10;&#10;Description automatically generated">
            <a:extLst>
              <a:ext uri="{FF2B5EF4-FFF2-40B4-BE49-F238E27FC236}">
                <a16:creationId xmlns:a16="http://schemas.microsoft.com/office/drawing/2014/main" id="{4BFBA14F-5CE2-E677-B222-5A18F04AB6EC}"/>
              </a:ext>
            </a:extLst>
          </p:cNvPr>
          <p:cNvPicPr>
            <a:picLocks noChangeAspect="1"/>
          </p:cNvPicPr>
          <p:nvPr userDrawn="1"/>
        </p:nvPicPr>
        <p:blipFill>
          <a:blip r:embed="rId2"/>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646709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F7DDA28-4051-4C9A-8640-99B7D9008EDD}"/>
              </a:ext>
            </a:extLst>
          </p:cNvPr>
          <p:cNvSpPr>
            <a:spLocks noGrp="1"/>
          </p:cNvSpPr>
          <p:nvPr>
            <p:ph type="pic" sz="quarter" idx="22"/>
          </p:nvPr>
        </p:nvSpPr>
        <p:spPr>
          <a:xfrm>
            <a:off x="0" y="0"/>
            <a:ext cx="12192000" cy="1662113"/>
          </a:xfrm>
        </p:spPr>
        <p:txBody>
          <a:bodyPr/>
          <a:lstStyle/>
          <a:p>
            <a:r>
              <a:rPr lang="en-US"/>
              <a:t>Click icon to add picture</a:t>
            </a:r>
          </a:p>
        </p:txBody>
      </p:sp>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97279" y="496957"/>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p>
        </p:txBody>
      </p:sp>
      <p:sp>
        <p:nvSpPr>
          <p:cNvPr id="20" name="Table Placeholder 19">
            <a:extLst>
              <a:ext uri="{FF2B5EF4-FFF2-40B4-BE49-F238E27FC236}">
                <a16:creationId xmlns:a16="http://schemas.microsoft.com/office/drawing/2014/main" id="{822FF587-E1EB-4FC1-BE5F-847FC830EBC7}"/>
              </a:ext>
            </a:extLst>
          </p:cNvPr>
          <p:cNvSpPr>
            <a:spLocks noGrp="1"/>
          </p:cNvSpPr>
          <p:nvPr>
            <p:ph type="tbl" sz="quarter" idx="23"/>
          </p:nvPr>
        </p:nvSpPr>
        <p:spPr>
          <a:xfrm>
            <a:off x="1097279" y="2761488"/>
            <a:ext cx="9997440" cy="2825496"/>
          </a:xfrm>
        </p:spPr>
        <p:txBody>
          <a:bodyPr/>
          <a:lstStyle/>
          <a:p>
            <a:r>
              <a:rPr lang="en-US"/>
              <a:t>Click icon to add table</a:t>
            </a:r>
          </a:p>
        </p:txBody>
      </p:sp>
      <p:pic>
        <p:nvPicPr>
          <p:cNvPr id="3" name="Picture 2" descr="A black background with a grey cloud&#10;&#10;Description automatically generated">
            <a:extLst>
              <a:ext uri="{FF2B5EF4-FFF2-40B4-BE49-F238E27FC236}">
                <a16:creationId xmlns:a16="http://schemas.microsoft.com/office/drawing/2014/main" id="{751D82A9-77AF-78A5-5260-088761EA6BB1}"/>
              </a:ext>
            </a:extLst>
          </p:cNvPr>
          <p:cNvPicPr>
            <a:picLocks noChangeAspect="1"/>
          </p:cNvPicPr>
          <p:nvPr userDrawn="1"/>
        </p:nvPicPr>
        <p:blipFill>
          <a:blip r:embed="rId2"/>
          <a:stretch>
            <a:fillRect/>
          </a:stretch>
        </p:blipFill>
        <p:spPr>
          <a:xfrm rot="10800000" flipH="1" flipV="1">
            <a:off x="2558341" y="2916968"/>
            <a:ext cx="9633659" cy="5949537"/>
          </a:xfrm>
          <a:prstGeom prst="rect">
            <a:avLst/>
          </a:prstGeom>
        </p:spPr>
      </p:pic>
      <p:pic>
        <p:nvPicPr>
          <p:cNvPr id="5" name="Picture 4" descr="A blue and orange clouds&#10;&#10;Description automatically generated">
            <a:extLst>
              <a:ext uri="{FF2B5EF4-FFF2-40B4-BE49-F238E27FC236}">
                <a16:creationId xmlns:a16="http://schemas.microsoft.com/office/drawing/2014/main" id="{9352D64D-C263-0C2B-87DE-2D2565A28A7C}"/>
              </a:ext>
            </a:extLst>
          </p:cNvPr>
          <p:cNvPicPr>
            <a:picLocks noChangeAspect="1"/>
          </p:cNvPicPr>
          <p:nvPr userDrawn="1"/>
        </p:nvPicPr>
        <p:blipFill>
          <a:blip r:embed="rId3"/>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2457906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hasCustomPrompt="1"/>
          </p:nvPr>
        </p:nvSpPr>
        <p:spPr>
          <a:xfrm>
            <a:off x="1530439" y="1886755"/>
            <a:ext cx="9131121" cy="3084489"/>
          </a:xfrm>
          <a:solidFill>
            <a:schemeClr val="accent1">
              <a:alpha val="89000"/>
            </a:schemeClr>
          </a:solidFill>
        </p:spPr>
        <p:txBody>
          <a:bodyPr lIns="1005840" tIns="640080" anchor="t" anchorCtr="0">
            <a:noAutofit/>
          </a:bodyPr>
          <a:lstStyle>
            <a:lvl1pPr marL="0" indent="0" algn="l">
              <a:buNone/>
              <a:defRPr sz="3600">
                <a:solidFill>
                  <a:schemeClr val="bg1"/>
                </a:solidFill>
                <a:latin typeface="+mj-lt"/>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Click to edit Master Quote</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defRPr sz="1800" cap="all" baseline="0">
                <a:solidFill>
                  <a:schemeClr val="bg1"/>
                </a:solidFill>
                <a:latin typeface="+mn-lt"/>
              </a:defRPr>
            </a:lvl1pPr>
          </a:lstStyle>
          <a:p>
            <a:r>
              <a:rPr lang="en-US"/>
              <a:t>Click to edit Master title style</a:t>
            </a:r>
          </a:p>
        </p:txBody>
      </p:sp>
      <p:pic>
        <p:nvPicPr>
          <p:cNvPr id="11" name="Picture 10" descr="A cloud with two yellow heads&#10;&#10;Description automatically generated">
            <a:extLst>
              <a:ext uri="{FF2B5EF4-FFF2-40B4-BE49-F238E27FC236}">
                <a16:creationId xmlns:a16="http://schemas.microsoft.com/office/drawing/2014/main" id="{54F1490F-31AC-9669-A00F-5108DF47C37F}"/>
              </a:ext>
            </a:extLst>
          </p:cNvPr>
          <p:cNvPicPr>
            <a:picLocks noChangeAspect="1"/>
          </p:cNvPicPr>
          <p:nvPr userDrawn="1"/>
        </p:nvPicPr>
        <p:blipFill>
          <a:blip r:embed="rId2"/>
          <a:stretch>
            <a:fillRect/>
          </a:stretch>
        </p:blipFill>
        <p:spPr>
          <a:xfrm>
            <a:off x="-809931" y="-403737"/>
            <a:ext cx="3258573" cy="2123234"/>
          </a:xfrm>
          <a:prstGeom prst="rect">
            <a:avLst/>
          </a:prstGeom>
        </p:spPr>
      </p:pic>
      <p:pic>
        <p:nvPicPr>
          <p:cNvPr id="3" name="Picture 2" descr="A black background with a grey cloud&#10;&#10;Description automatically generated">
            <a:extLst>
              <a:ext uri="{FF2B5EF4-FFF2-40B4-BE49-F238E27FC236}">
                <a16:creationId xmlns:a16="http://schemas.microsoft.com/office/drawing/2014/main" id="{7229C1A1-AE6E-1DB0-9BB5-5E8A4D464F90}"/>
              </a:ext>
            </a:extLst>
          </p:cNvPr>
          <p:cNvPicPr>
            <a:picLocks noChangeAspect="1"/>
          </p:cNvPicPr>
          <p:nvPr userDrawn="1"/>
        </p:nvPicPr>
        <p:blipFill>
          <a:blip r:embed="rId3"/>
          <a:stretch>
            <a:fillRect/>
          </a:stretch>
        </p:blipFill>
        <p:spPr>
          <a:xfrm rot="10800000" flipH="1" flipV="1">
            <a:off x="2534902" y="2934221"/>
            <a:ext cx="9633659" cy="5949537"/>
          </a:xfrm>
          <a:prstGeom prst="rect">
            <a:avLst/>
          </a:prstGeom>
        </p:spPr>
      </p:pic>
      <p:pic>
        <p:nvPicPr>
          <p:cNvPr id="4" name="Picture 3" descr="A blue and orange clouds&#10;&#10;Description automatically generated">
            <a:extLst>
              <a:ext uri="{FF2B5EF4-FFF2-40B4-BE49-F238E27FC236}">
                <a16:creationId xmlns:a16="http://schemas.microsoft.com/office/drawing/2014/main" id="{FAAB7473-313E-661F-93C3-FEC71CE2F140}"/>
              </a:ext>
            </a:extLst>
          </p:cNvPr>
          <p:cNvPicPr>
            <a:picLocks noChangeAspect="1"/>
          </p:cNvPicPr>
          <p:nvPr userDrawn="1"/>
        </p:nvPicPr>
        <p:blipFill>
          <a:blip r:embed="rId4"/>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1402938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Left Small Phot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9421A359-8E7C-29F8-55EF-97CCA5EE7B76}"/>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sp>
        <p:nvSpPr>
          <p:cNvPr id="13" name="Text Placeholder 12">
            <a:extLst>
              <a:ext uri="{FF2B5EF4-FFF2-40B4-BE49-F238E27FC236}">
                <a16:creationId xmlns:a16="http://schemas.microsoft.com/office/drawing/2014/main" id="{A02097A2-5EBD-DB16-5305-76CEC1652AA7}"/>
              </a:ext>
            </a:extLst>
          </p:cNvPr>
          <p:cNvSpPr>
            <a:spLocks noGrp="1"/>
          </p:cNvSpPr>
          <p:nvPr>
            <p:ph type="body" sz="quarter" idx="10"/>
          </p:nvPr>
        </p:nvSpPr>
        <p:spPr>
          <a:xfrm>
            <a:off x="949324" y="5262563"/>
            <a:ext cx="4306165" cy="914400"/>
          </a:xfrm>
        </p:spPr>
        <p:txBody>
          <a:bodyPr/>
          <a:lstStyle/>
          <a:p>
            <a:pPr lvl="0"/>
            <a:r>
              <a:rPr lang="en-US"/>
              <a:t>Click to edit Master text styles</a:t>
            </a:r>
          </a:p>
          <a:p>
            <a:pPr lvl="1"/>
            <a:r>
              <a:rPr lang="en-US"/>
              <a:t>Second level</a:t>
            </a:r>
          </a:p>
        </p:txBody>
      </p:sp>
      <p:pic>
        <p:nvPicPr>
          <p:cNvPr id="2" name="Picture 1">
            <a:extLst>
              <a:ext uri="{FF2B5EF4-FFF2-40B4-BE49-F238E27FC236}">
                <a16:creationId xmlns:a16="http://schemas.microsoft.com/office/drawing/2014/main" id="{8C8E4734-8ADD-4AAC-DE9D-7AB13885204A}"/>
              </a:ext>
            </a:extLst>
          </p:cNvPr>
          <p:cNvPicPr>
            <a:picLocks noChangeAspect="1"/>
          </p:cNvPicPr>
          <p:nvPr userDrawn="1"/>
        </p:nvPicPr>
        <p:blipFill>
          <a:blip r:embed="rId2"/>
          <a:stretch>
            <a:fillRect/>
          </a:stretch>
        </p:blipFill>
        <p:spPr>
          <a:xfrm>
            <a:off x="570758" y="1530625"/>
            <a:ext cx="4875826" cy="3515902"/>
          </a:xfrm>
          <a:prstGeom prst="rect">
            <a:avLst/>
          </a:prstGeom>
        </p:spPr>
      </p:pic>
    </p:spTree>
    <p:extLst>
      <p:ext uri="{BB962C8B-B14F-4D97-AF65-F5344CB8AC3E}">
        <p14:creationId xmlns:p14="http://schemas.microsoft.com/office/powerpoint/2010/main" val="2883650649"/>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Left Large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Businesswomen writing on glass in meeting">
            <a:extLst>
              <a:ext uri="{FF2B5EF4-FFF2-40B4-BE49-F238E27FC236}">
                <a16:creationId xmlns:a16="http://schemas.microsoft.com/office/drawing/2014/main" id="{61B5F844-AFD5-CBB7-8986-B551030611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4523" y="2510332"/>
            <a:ext cx="4992484" cy="3332386"/>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1343773" y="1937769"/>
            <a:ext cx="4516191" cy="349088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76483"/>
            <a:ext cx="11507945" cy="9078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03023057"/>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Small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3914" y="1698413"/>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10FD5AED-F91B-11E3-3FB0-C080C3681CFA}"/>
              </a:ext>
            </a:extLst>
          </p:cNvPr>
          <p:cNvSpPr>
            <a:spLocks noGrp="1"/>
          </p:cNvSpPr>
          <p:nvPr>
            <p:ph type="title"/>
          </p:nvPr>
        </p:nvSpPr>
        <p:spPr>
          <a:xfrm>
            <a:off x="458132" y="302736"/>
            <a:ext cx="11507945" cy="907863"/>
          </a:xfrm>
          <a:prstGeom prst="rect">
            <a:avLst/>
          </a:prstGeom>
        </p:spPr>
        <p:txBody>
          <a:bodyPr/>
          <a:lstStyle/>
          <a:p>
            <a:r>
              <a:rPr lang="en-US"/>
              <a:t>Click to edit Master title style</a:t>
            </a:r>
          </a:p>
        </p:txBody>
      </p:sp>
      <p:sp>
        <p:nvSpPr>
          <p:cNvPr id="14" name="Text Placeholder 13">
            <a:extLst>
              <a:ext uri="{FF2B5EF4-FFF2-40B4-BE49-F238E27FC236}">
                <a16:creationId xmlns:a16="http://schemas.microsoft.com/office/drawing/2014/main" id="{E963A2D9-DCDB-BC15-EA78-75A616441C4D}"/>
              </a:ext>
            </a:extLst>
          </p:cNvPr>
          <p:cNvSpPr>
            <a:spLocks noGrp="1"/>
          </p:cNvSpPr>
          <p:nvPr>
            <p:ph type="body" sz="quarter" idx="10"/>
          </p:nvPr>
        </p:nvSpPr>
        <p:spPr>
          <a:xfrm>
            <a:off x="6467271" y="5231037"/>
            <a:ext cx="4041775" cy="1055687"/>
          </a:xfrm>
        </p:spPr>
        <p:txBody>
          <a:bodyPr/>
          <a:lstStyle>
            <a:lvl2pPr marL="457200" indent="0">
              <a:buNone/>
              <a:defRPr/>
            </a:lvl2pPr>
            <a:lvl3pPr marL="914400" indent="0">
              <a:buNone/>
              <a:defRPr/>
            </a:lvl3pPr>
            <a:lvl4pPr marL="1371600" indent="0">
              <a:buNone/>
              <a:defRPr/>
            </a:lvl4pPr>
          </a:lstStyle>
          <a:p>
            <a:pPr lvl="0"/>
            <a:r>
              <a:rPr lang="en-US"/>
              <a:t>Click to edit Master text styles</a:t>
            </a:r>
          </a:p>
        </p:txBody>
      </p:sp>
      <p:pic>
        <p:nvPicPr>
          <p:cNvPr id="3074" name="Picture 2" descr="Laguna Beach's Historic Lifeguard Tower ...">
            <a:extLst>
              <a:ext uri="{FF2B5EF4-FFF2-40B4-BE49-F238E27FC236}">
                <a16:creationId xmlns:a16="http://schemas.microsoft.com/office/drawing/2014/main" id="{096D4586-CFA7-9629-4972-06F8A0528E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13983" y="1599274"/>
            <a:ext cx="3864389" cy="28945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886EF82-916F-2232-FF85-8F8C9AC40818}"/>
              </a:ext>
            </a:extLst>
          </p:cNvPr>
          <p:cNvSpPr/>
          <p:nvPr/>
        </p:nvSpPr>
        <p:spPr>
          <a:xfrm>
            <a:off x="7030529" y="1947800"/>
            <a:ext cx="3864389" cy="293471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351592830"/>
      </p:ext>
    </p:extLst>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6A44BE-4A0A-4924-E7BF-C45AC5C02A06}"/>
              </a:ext>
            </a:extLst>
          </p:cNvPr>
          <p:cNvSpPr>
            <a:spLocks noGrp="1"/>
          </p:cNvSpPr>
          <p:nvPr>
            <p:ph type="body" idx="1"/>
          </p:nvPr>
        </p:nvSpPr>
        <p:spPr>
          <a:xfrm>
            <a:off x="847075" y="1640249"/>
            <a:ext cx="5157787" cy="823912"/>
          </a:xfrm>
        </p:spPr>
        <p:txBody>
          <a:bodyPr anchor="b">
            <a:noAutofit/>
          </a:bodyPr>
          <a:lstStyle>
            <a:lvl1pPr marL="0" indent="0" algn="ctr">
              <a:buNone/>
              <a:defRPr sz="3200" b="0">
                <a:solidFill>
                  <a:srgbClr val="63C1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4D66E1-30A9-C65E-4ED2-1C55A1BD9F3E}"/>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B5CF83-0A99-DBD3-3A45-022D694B8253}"/>
              </a:ext>
            </a:extLst>
          </p:cNvPr>
          <p:cNvSpPr>
            <a:spLocks noGrp="1"/>
          </p:cNvSpPr>
          <p:nvPr>
            <p:ph type="body" sz="quarter" idx="3"/>
          </p:nvPr>
        </p:nvSpPr>
        <p:spPr>
          <a:xfrm>
            <a:off x="6172200" y="1640249"/>
            <a:ext cx="5183188" cy="823912"/>
          </a:xfrm>
        </p:spPr>
        <p:txBody>
          <a:bodyPr anchor="b">
            <a:noAutofit/>
          </a:bodyPr>
          <a:lstStyle>
            <a:lvl1pPr marL="0" indent="0" algn="ctr">
              <a:buNone/>
              <a:defRPr sz="3200" b="0">
                <a:solidFill>
                  <a:srgbClr val="63C1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4C9713-CB5F-E17D-9680-DF2275A36F44}"/>
              </a:ext>
            </a:extLst>
          </p:cNvPr>
          <p:cNvSpPr>
            <a:spLocks noGrp="1"/>
          </p:cNvSpPr>
          <p:nvPr>
            <p:ph sz="quarter" idx="4"/>
          </p:nvPr>
        </p:nvSpPr>
        <p:spPr>
          <a:xfrm>
            <a:off x="6172200" y="2505075"/>
            <a:ext cx="5183188" cy="3684588"/>
          </a:xfrm>
        </p:spPr>
        <p:txBody>
          <a:bodyPr/>
          <a:lstStyle>
            <a:lvl1pPr>
              <a:defRPr sz="2400"/>
            </a:lvl1pPr>
            <a:lvl2pPr>
              <a:defRPr sz="2400"/>
            </a:lvl2pPr>
            <a:lvl3pPr>
              <a:defRPr sz="2400"/>
            </a:lvl3pPr>
            <a:lvl4pPr>
              <a:defRPr sz="2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BD747D3-3735-02BA-043D-E74CCB08A479}"/>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4C8A9DDF-E19B-59F9-3EA2-80D3C7836828}"/>
              </a:ext>
            </a:extLst>
          </p:cNvPr>
          <p:cNvCxnSpPr>
            <a:cxnSpLocks/>
          </p:cNvCxnSpPr>
          <p:nvPr/>
        </p:nvCxnSpPr>
        <p:spPr>
          <a:xfrm>
            <a:off x="2500692" y="2423245"/>
            <a:ext cx="1677972" cy="0"/>
          </a:xfrm>
          <a:prstGeom prst="line">
            <a:avLst/>
          </a:prstGeom>
          <a:ln>
            <a:solidFill>
              <a:srgbClr val="17C662"/>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E1A9202E-446B-04D3-7FC8-06B4014E368F}"/>
              </a:ext>
            </a:extLst>
          </p:cNvPr>
          <p:cNvCxnSpPr>
            <a:cxnSpLocks/>
          </p:cNvCxnSpPr>
          <p:nvPr/>
        </p:nvCxnSpPr>
        <p:spPr>
          <a:xfrm>
            <a:off x="7924808" y="2423245"/>
            <a:ext cx="1677972" cy="0"/>
          </a:xfrm>
          <a:prstGeom prst="line">
            <a:avLst/>
          </a:prstGeom>
          <a:ln>
            <a:solidFill>
              <a:srgbClr val="17C662"/>
            </a:solidFill>
          </a:ln>
        </p:spPr>
        <p:style>
          <a:lnRef idx="3">
            <a:schemeClr val="accent4"/>
          </a:lnRef>
          <a:fillRef idx="0">
            <a:schemeClr val="accent4"/>
          </a:fillRef>
          <a:effectRef idx="2">
            <a:schemeClr val="accent4"/>
          </a:effectRef>
          <a:fontRef idx="minor">
            <a:schemeClr val="tx1"/>
          </a:fontRef>
        </p:style>
      </p:cxnSp>
      <p:cxnSp>
        <p:nvCxnSpPr>
          <p:cNvPr id="8" name="Straight Connector 7">
            <a:extLst>
              <a:ext uri="{FF2B5EF4-FFF2-40B4-BE49-F238E27FC236}">
                <a16:creationId xmlns:a16="http://schemas.microsoft.com/office/drawing/2014/main" id="{59078C2F-30F8-BC42-C904-8532E89DD602}"/>
              </a:ext>
            </a:extLst>
          </p:cNvPr>
          <p:cNvCxnSpPr>
            <a:cxnSpLocks/>
          </p:cNvCxnSpPr>
          <p:nvPr userDrawn="1"/>
        </p:nvCxnSpPr>
        <p:spPr>
          <a:xfrm>
            <a:off x="6763657" y="612679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blue and orange clouds&#10;&#10;Description automatically generated">
            <a:extLst>
              <a:ext uri="{FF2B5EF4-FFF2-40B4-BE49-F238E27FC236}">
                <a16:creationId xmlns:a16="http://schemas.microsoft.com/office/drawing/2014/main" id="{AB8622D7-4481-11B4-34F7-3AE4996BB8EF}"/>
              </a:ext>
            </a:extLst>
          </p:cNvPr>
          <p:cNvPicPr>
            <a:picLocks noChangeAspect="1"/>
          </p:cNvPicPr>
          <p:nvPr userDrawn="1"/>
        </p:nvPicPr>
        <p:blipFill>
          <a:blip r:embed="rId2"/>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306172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5942894" y="4286379"/>
            <a:ext cx="4093029" cy="1642473"/>
          </a:xfrm>
        </p:spPr>
        <p:txBody>
          <a:bodyPr>
            <a:normAutofit/>
          </a:bodyPr>
          <a:lstStyle>
            <a:lvl1pPr marL="0" indent="0" algn="l">
              <a:lnSpc>
                <a:spcPct val="100000"/>
              </a:lnSpc>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89017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ection Header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82AD2A-0ECB-4BEA-B4FC-8A8041F4FF18}"/>
              </a:ext>
            </a:extLst>
          </p:cNvPr>
          <p:cNvSpPr>
            <a:spLocks noGrp="1"/>
          </p:cNvSpPr>
          <p:nvPr>
            <p:ph type="pic" sz="quarter" idx="10"/>
          </p:nvPr>
        </p:nvSpPr>
        <p:spPr>
          <a:xfrm>
            <a:off x="0" y="3912238"/>
            <a:ext cx="12199673" cy="2945761"/>
          </a:xfrm>
        </p:spPr>
        <p:txBody>
          <a:bodyPr/>
          <a:lstStyle/>
          <a:p>
            <a:r>
              <a:rPr lang="en-US"/>
              <a:t>Click icon to add picture</a:t>
            </a:r>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831850" y="676650"/>
            <a:ext cx="10515600" cy="1252163"/>
          </a:xfrm>
        </p:spPr>
        <p:txBody>
          <a:bodyPr anchor="ctr" anchorCtr="0"/>
          <a:lstStyle>
            <a:lvl1pPr>
              <a:defRPr sz="6000">
                <a:solidFill>
                  <a:schemeClr val="tx1"/>
                </a:solidFill>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1928813"/>
            <a:ext cx="10515600" cy="1645660"/>
          </a:xfrm>
        </p:spPr>
        <p:txBody>
          <a:bodyPr/>
          <a:lstStyle>
            <a:lvl1pPr marL="0" indent="0">
              <a:lnSpc>
                <a:spcPct val="100000"/>
              </a:lnSpc>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96333DBA-ED5F-B346-8E4B-C25112DBA651}"/>
              </a:ext>
            </a:extLst>
          </p:cNvPr>
          <p:cNvCxnSpPr>
            <a:cxnSpLocks/>
          </p:cNvCxnSpPr>
          <p:nvPr userDrawn="1"/>
        </p:nvCxnSpPr>
        <p:spPr>
          <a:xfrm rot="16200000">
            <a:off x="10505786" y="-1017238"/>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logo with blue and green circles&#10;&#10;Description automatically generated">
            <a:extLst>
              <a:ext uri="{FF2B5EF4-FFF2-40B4-BE49-F238E27FC236}">
                <a16:creationId xmlns:a16="http://schemas.microsoft.com/office/drawing/2014/main" id="{FAD6CFF9-021F-B5FD-5532-EF7F5BAE92BA}"/>
              </a:ext>
            </a:extLst>
          </p:cNvPr>
          <p:cNvPicPr>
            <a:picLocks noChangeAspect="1"/>
          </p:cNvPicPr>
          <p:nvPr userDrawn="1"/>
        </p:nvPicPr>
        <p:blipFill>
          <a:blip r:embed="rId2"/>
          <a:stretch>
            <a:fillRect/>
          </a:stretch>
        </p:blipFill>
        <p:spPr>
          <a:xfrm>
            <a:off x="10410117" y="6126480"/>
            <a:ext cx="1574811" cy="618490"/>
          </a:xfrm>
          <a:prstGeom prst="rect">
            <a:avLst/>
          </a:prstGeom>
        </p:spPr>
      </p:pic>
    </p:spTree>
    <p:extLst>
      <p:ext uri="{BB962C8B-B14F-4D97-AF65-F5344CB8AC3E}">
        <p14:creationId xmlns:p14="http://schemas.microsoft.com/office/powerpoint/2010/main" val="2301328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BFED5AE-62FF-41D3-952B-067FA66380DF}"/>
              </a:ext>
            </a:extLst>
          </p:cNvPr>
          <p:cNvSpPr>
            <a:spLocks noGrp="1"/>
          </p:cNvSpPr>
          <p:nvPr>
            <p:ph type="pic" sz="quarter" idx="10"/>
          </p:nvPr>
        </p:nvSpPr>
        <p:spPr>
          <a:xfrm>
            <a:off x="-85" y="-4763"/>
            <a:ext cx="5021348" cy="6858001"/>
          </a:xfrm>
        </p:spPr>
        <p:txBody>
          <a:bodyPr/>
          <a:lstStyle/>
          <a:p>
            <a:r>
              <a:rPr lang="en-US"/>
              <a:t>Click icon to add picture</a:t>
            </a:r>
          </a:p>
        </p:txBody>
      </p:sp>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solidFill>
            <a:schemeClr val="tx1">
              <a:alpha val="92000"/>
            </a:schemeClr>
          </a:solidFill>
        </p:spPr>
        <p:txBody>
          <a:bodyPr lIns="457200" anchor="ctr">
            <a:noAutofit/>
          </a:bodyPr>
          <a:lstStyle>
            <a:lvl1pPr>
              <a:defRPr sz="6000">
                <a:solidFill>
                  <a:schemeClr val="bg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6096000" y="1484357"/>
            <a:ext cx="5259388" cy="4442153"/>
          </a:xfrm>
        </p:spPr>
        <p:txBody>
          <a:bodyPr>
            <a:normAutofit/>
          </a:bodyPr>
          <a:lstStyle>
            <a:lvl1pPr marL="0" indent="0">
              <a:lnSpc>
                <a:spcPct val="100000"/>
              </a:lnSpc>
              <a:buNone/>
              <a:defRPr sz="2400">
                <a:solidFill>
                  <a:schemeClr val="bg2"/>
                </a:solidFill>
                <a:latin typeface="+mj-lt"/>
              </a:defRPr>
            </a:lvl1pPr>
            <a:lvl2pPr marL="457200" indent="0">
              <a:lnSpc>
                <a:spcPct val="100000"/>
              </a:lnSpc>
              <a:buNone/>
              <a:defRPr sz="2000">
                <a:solidFill>
                  <a:schemeClr val="bg2"/>
                </a:solidFill>
                <a:latin typeface="+mj-lt"/>
              </a:defRPr>
            </a:lvl2pPr>
            <a:lvl3pPr marL="914400" indent="0">
              <a:lnSpc>
                <a:spcPct val="100000"/>
              </a:lnSpc>
              <a:buNone/>
              <a:defRPr sz="1800">
                <a:solidFill>
                  <a:schemeClr val="bg2"/>
                </a:solidFill>
                <a:latin typeface="+mj-lt"/>
              </a:defRPr>
            </a:lvl3pPr>
            <a:lvl4pPr marL="1371600" indent="0">
              <a:lnSpc>
                <a:spcPct val="100000"/>
              </a:lnSpc>
              <a:buNone/>
              <a:defRPr sz="1600">
                <a:solidFill>
                  <a:schemeClr val="bg2"/>
                </a:solidFill>
                <a:latin typeface="+mj-lt"/>
              </a:defRPr>
            </a:lvl4pPr>
            <a:lvl5pPr marL="1828800" indent="0">
              <a:lnSpc>
                <a:spcPct val="100000"/>
              </a:lnSpc>
              <a:buNone/>
              <a:defRPr sz="1600">
                <a:solidFill>
                  <a:schemeClr val="bg2"/>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73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Left Small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Professional in an office">
            <a:extLst>
              <a:ext uri="{FF2B5EF4-FFF2-40B4-BE49-F238E27FC236}">
                <a16:creationId xmlns:a16="http://schemas.microsoft.com/office/drawing/2014/main" id="{61B5F844-AFD5-CBB7-8986-B551030611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6268" y="2101030"/>
            <a:ext cx="4084847" cy="2716456"/>
          </a:xfrm>
          <a:prstGeom prst="rect">
            <a:avLst/>
          </a:prstGeom>
        </p:spPr>
      </p:pic>
      <p:sp>
        <p:nvSpPr>
          <p:cNvPr id="7" name="Rectangle 6">
            <a:extLst>
              <a:ext uri="{FF2B5EF4-FFF2-40B4-BE49-F238E27FC236}">
                <a16:creationId xmlns:a16="http://schemas.microsoft.com/office/drawing/2014/main" id="{2886EF82-916F-2232-FF85-8F8C9AC40818}"/>
              </a:ext>
            </a:extLst>
          </p:cNvPr>
          <p:cNvSpPr/>
          <p:nvPr/>
        </p:nvSpPr>
        <p:spPr>
          <a:xfrm>
            <a:off x="1025236" y="1678843"/>
            <a:ext cx="4210933" cy="2930102"/>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421A359-8E7C-29F8-55EF-97CCA5EE7B76}"/>
              </a:ext>
            </a:extLst>
          </p:cNvPr>
          <p:cNvSpPr>
            <a:spLocks noGrp="1"/>
          </p:cNvSpPr>
          <p:nvPr>
            <p:ph type="title"/>
          </p:nvPr>
        </p:nvSpPr>
        <p:spPr>
          <a:xfrm>
            <a:off x="259725" y="365125"/>
            <a:ext cx="11507945" cy="907863"/>
          </a:xfrm>
          <a:prstGeom prst="rect">
            <a:avLst/>
          </a:prstGeom>
        </p:spPr>
        <p:txBody>
          <a:bodyPr/>
          <a:lstStyle/>
          <a:p>
            <a:r>
              <a:rPr lang="en-US"/>
              <a:t>Click to edit Master title style</a:t>
            </a:r>
          </a:p>
        </p:txBody>
      </p:sp>
      <p:sp>
        <p:nvSpPr>
          <p:cNvPr id="5" name="Text Placeholder 4">
            <a:extLst>
              <a:ext uri="{FF2B5EF4-FFF2-40B4-BE49-F238E27FC236}">
                <a16:creationId xmlns:a16="http://schemas.microsoft.com/office/drawing/2014/main" id="{96F42BAD-0694-1975-FD85-6016216005F0}"/>
              </a:ext>
            </a:extLst>
          </p:cNvPr>
          <p:cNvSpPr>
            <a:spLocks noGrp="1"/>
          </p:cNvSpPr>
          <p:nvPr>
            <p:ph type="body" sz="quarter" idx="10"/>
          </p:nvPr>
        </p:nvSpPr>
        <p:spPr>
          <a:xfrm>
            <a:off x="577849" y="5373688"/>
            <a:ext cx="5089705" cy="914400"/>
          </a:xfrm>
        </p:spPr>
        <p:txBody>
          <a:bodyPr/>
          <a:lstStyle/>
          <a:p>
            <a:pPr lvl="0"/>
            <a:r>
              <a:rPr lang="en-US"/>
              <a:t>Click to edit Master text styles</a:t>
            </a:r>
          </a:p>
        </p:txBody>
      </p:sp>
    </p:spTree>
    <p:extLst>
      <p:ext uri="{BB962C8B-B14F-4D97-AF65-F5344CB8AC3E}">
        <p14:creationId xmlns:p14="http://schemas.microsoft.com/office/powerpoint/2010/main" val="1937788554"/>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hasCustomPrompt="1"/>
          </p:nvPr>
        </p:nvSpPr>
        <p:spPr>
          <a:xfrm>
            <a:off x="1530439" y="1886755"/>
            <a:ext cx="9131121" cy="3084489"/>
          </a:xfrm>
          <a:solidFill>
            <a:schemeClr val="accent1">
              <a:alpha val="89000"/>
            </a:schemeClr>
          </a:solidFill>
        </p:spPr>
        <p:txBody>
          <a:bodyPr lIns="1005840" tIns="640080" anchor="t" anchorCtr="0">
            <a:noAutofit/>
          </a:bodyPr>
          <a:lstStyle>
            <a:lvl1pPr marL="0" indent="0" algn="l">
              <a:buNone/>
              <a:defRPr sz="3600">
                <a:solidFill>
                  <a:schemeClr val="bg1"/>
                </a:solidFill>
                <a:latin typeface="+mj-lt"/>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Click to edit Master Quote</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defRPr sz="1800" cap="all" baseline="0">
                <a:solidFill>
                  <a:schemeClr val="bg1"/>
                </a:solidFill>
                <a:latin typeface="+mn-lt"/>
              </a:defRPr>
            </a:lvl1pPr>
          </a:lstStyle>
          <a:p>
            <a:r>
              <a:rPr lang="en-US"/>
              <a:t>Click to edit Master title style</a:t>
            </a:r>
          </a:p>
        </p:txBody>
      </p:sp>
      <p:pic>
        <p:nvPicPr>
          <p:cNvPr id="11" name="Picture 10" descr="A cloud with two yellow heads&#10;&#10;Description automatically generated">
            <a:extLst>
              <a:ext uri="{FF2B5EF4-FFF2-40B4-BE49-F238E27FC236}">
                <a16:creationId xmlns:a16="http://schemas.microsoft.com/office/drawing/2014/main" id="{54F1490F-31AC-9669-A00F-5108DF47C37F}"/>
              </a:ext>
            </a:extLst>
          </p:cNvPr>
          <p:cNvPicPr>
            <a:picLocks noChangeAspect="1"/>
          </p:cNvPicPr>
          <p:nvPr userDrawn="1"/>
        </p:nvPicPr>
        <p:blipFill>
          <a:blip r:embed="rId2"/>
          <a:stretch>
            <a:fillRect/>
          </a:stretch>
        </p:blipFill>
        <p:spPr>
          <a:xfrm>
            <a:off x="-809931" y="-403737"/>
            <a:ext cx="3258573" cy="2123234"/>
          </a:xfrm>
          <a:prstGeom prst="rect">
            <a:avLst/>
          </a:prstGeom>
        </p:spPr>
      </p:pic>
      <p:pic>
        <p:nvPicPr>
          <p:cNvPr id="4" name="Picture 3" descr="A blue and orange clouds&#10;&#10;Description automatically generated">
            <a:extLst>
              <a:ext uri="{FF2B5EF4-FFF2-40B4-BE49-F238E27FC236}">
                <a16:creationId xmlns:a16="http://schemas.microsoft.com/office/drawing/2014/main" id="{FAAB7473-313E-661F-93C3-FEC71CE2F140}"/>
              </a:ext>
            </a:extLst>
          </p:cNvPr>
          <p:cNvPicPr>
            <a:picLocks noChangeAspect="1"/>
          </p:cNvPicPr>
          <p:nvPr userDrawn="1"/>
        </p:nvPicPr>
        <p:blipFill>
          <a:blip r:embed="rId3"/>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3058931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Content, an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2031C9-0B4C-44DA-907A-9CB143407732}"/>
              </a:ext>
            </a:extLst>
          </p:cNvPr>
          <p:cNvSpPr>
            <a:spLocks noGrp="1"/>
          </p:cNvSpPr>
          <p:nvPr>
            <p:ph type="pic" sz="quarter" idx="10"/>
          </p:nvPr>
        </p:nvSpPr>
        <p:spPr>
          <a:xfrm>
            <a:off x="6095999" y="0"/>
            <a:ext cx="6096001" cy="6858000"/>
          </a:xfrm>
          <a:noFill/>
        </p:spPr>
        <p:txBody>
          <a:bodyPr/>
          <a:lstStyle/>
          <a:p>
            <a:r>
              <a:rPr lang="en-US"/>
              <a:t>Click icon to add picture</a:t>
            </a: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11" y="876926"/>
            <a:ext cx="5079113" cy="1356607"/>
          </a:xfrm>
        </p:spPr>
        <p:txBody>
          <a:bodyPr anchor="t" anchorCtr="0">
            <a:normAutofit/>
          </a:bodyPr>
          <a:lstStyle>
            <a:lvl1pPr>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10" y="2233534"/>
            <a:ext cx="4205990" cy="2833142"/>
          </a:xfrm>
        </p:spPr>
        <p:txBody>
          <a:bodyPr>
            <a:norm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E23592C-4E26-184A-AAED-41EC35AFF551}"/>
              </a:ext>
            </a:extLst>
          </p:cNvPr>
          <p:cNvCxnSpPr>
            <a:cxnSpLocks/>
          </p:cNvCxnSpPr>
          <p:nvPr userDrawn="1"/>
        </p:nvCxnSpPr>
        <p:spPr>
          <a:xfrm>
            <a:off x="0" y="6050617"/>
            <a:ext cx="371798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319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p:spPr>
        <p:txBody>
          <a:bodyPr anchor="t" anchorCtr="0">
            <a:normAutofit/>
          </a:bodyPr>
          <a:lstStyle>
            <a:lvl1pPr algn="l">
              <a:defRPr sz="54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p:spPr>
        <p:txBody>
          <a:bodyPr>
            <a:no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p:spPr>
        <p:txBody>
          <a:bodyPr/>
          <a:lstStyle/>
          <a:p>
            <a:r>
              <a:rPr lang="en-US"/>
              <a:t>Click icon to add picture</a:t>
            </a:r>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p:spPr>
        <p:txBody>
          <a:bodyPr/>
          <a:lstStyle/>
          <a:p>
            <a:r>
              <a:rPr lang="en-US"/>
              <a:t>Click icon to add picture</a:t>
            </a:r>
          </a:p>
        </p:txBody>
      </p:sp>
    </p:spTree>
    <p:extLst>
      <p:ext uri="{BB962C8B-B14F-4D97-AF65-F5344CB8AC3E}">
        <p14:creationId xmlns:p14="http://schemas.microsoft.com/office/powerpoint/2010/main" val="3576626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5F2090A0-772A-C549-8840-0CF48830E68A}"/>
              </a:ext>
            </a:extLst>
          </p:cNvPr>
          <p:cNvCxnSpPr>
            <a:cxnSpLocks/>
          </p:cNvCxnSpPr>
          <p:nvPr userDrawn="1"/>
        </p:nvCxnSpPr>
        <p:spPr>
          <a:xfrm>
            <a:off x="6763657" y="612679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8742881-DAF4-4DFE-8C09-2BCC306EF644}"/>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p>
        </p:txBody>
      </p:sp>
      <p:pic>
        <p:nvPicPr>
          <p:cNvPr id="7" name="Picture 6" descr="A blue and orange clouds&#10;&#10;Description automatically generated">
            <a:extLst>
              <a:ext uri="{FF2B5EF4-FFF2-40B4-BE49-F238E27FC236}">
                <a16:creationId xmlns:a16="http://schemas.microsoft.com/office/drawing/2014/main" id="{38E71B9F-BB7C-CE29-600E-9A2887889E3D}"/>
              </a:ext>
            </a:extLst>
          </p:cNvPr>
          <p:cNvPicPr>
            <a:picLocks noChangeAspect="1"/>
          </p:cNvPicPr>
          <p:nvPr userDrawn="1"/>
        </p:nvPicPr>
        <p:blipFill>
          <a:blip r:embed="rId2"/>
          <a:stretch>
            <a:fillRect/>
          </a:stretch>
        </p:blipFill>
        <p:spPr>
          <a:xfrm>
            <a:off x="10213562" y="6246545"/>
            <a:ext cx="1543009" cy="332839"/>
          </a:xfrm>
          <a:prstGeom prst="rect">
            <a:avLst/>
          </a:prstGeom>
        </p:spPr>
      </p:pic>
    </p:spTree>
    <p:extLst>
      <p:ext uri="{BB962C8B-B14F-4D97-AF65-F5344CB8AC3E}">
        <p14:creationId xmlns:p14="http://schemas.microsoft.com/office/powerpoint/2010/main" val="626499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mparison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9" y="2484326"/>
            <a:ext cx="3205396"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9" y="3187458"/>
            <a:ext cx="3205396"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550008"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550008"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081FA6F8-E47A-AF48-81E8-B32BDDD67498}"/>
              </a:ext>
            </a:extLst>
          </p:cNvPr>
          <p:cNvCxnSpPr>
            <a:cxnSpLocks/>
          </p:cNvCxnSpPr>
          <p:nvPr userDrawn="1"/>
        </p:nvCxnSpPr>
        <p:spPr>
          <a:xfrm>
            <a:off x="9794449" y="6092286"/>
            <a:ext cx="239755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41297641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eam layout small">
    <p:spTree>
      <p:nvGrpSpPr>
        <p:cNvPr id="1" name=""/>
        <p:cNvGrpSpPr/>
        <p:nvPr/>
      </p:nvGrpSpPr>
      <p:grpSpPr>
        <a:xfrm>
          <a:off x="0" y="0"/>
          <a:ext cx="0" cy="0"/>
          <a:chOff x="0" y="0"/>
          <a:chExt cx="0" cy="0"/>
        </a:xfrm>
      </p:grpSpPr>
      <p:sp>
        <p:nvSpPr>
          <p:cNvPr id="6" name="Text Placeholder 26">
            <a:extLst>
              <a:ext uri="{FF2B5EF4-FFF2-40B4-BE49-F238E27FC236}">
                <a16:creationId xmlns:a16="http://schemas.microsoft.com/office/drawing/2014/main" id="{13A7526F-5EB1-B149-A17B-140D879C2253}"/>
              </a:ext>
            </a:extLst>
          </p:cNvPr>
          <p:cNvSpPr>
            <a:spLocks noGrp="1"/>
          </p:cNvSpPr>
          <p:nvPr>
            <p:ph type="body" sz="quarter" idx="11" hasCustomPrompt="1"/>
          </p:nvPr>
        </p:nvSpPr>
        <p:spPr>
          <a:xfrm>
            <a:off x="1004092" y="3807563"/>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4775128" y="3807563"/>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8714785" y="1953710"/>
            <a:ext cx="1539816" cy="1583120"/>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8254449" y="3809979"/>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8254449" y="4219939"/>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 name="Picture Placeholder 24">
            <a:extLst>
              <a:ext uri="{FF2B5EF4-FFF2-40B4-BE49-F238E27FC236}">
                <a16:creationId xmlns:a16="http://schemas.microsoft.com/office/drawing/2014/main" id="{9C05737F-7475-F91E-11D4-3532AF7E7CFB}"/>
              </a:ext>
            </a:extLst>
          </p:cNvPr>
          <p:cNvSpPr>
            <a:spLocks noGrp="1"/>
          </p:cNvSpPr>
          <p:nvPr>
            <p:ph type="pic" sz="quarter" idx="22"/>
          </p:nvPr>
        </p:nvSpPr>
        <p:spPr>
          <a:xfrm>
            <a:off x="5277601" y="1953710"/>
            <a:ext cx="1539816" cy="1583120"/>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19" name="Picture Placeholder 24">
            <a:extLst>
              <a:ext uri="{FF2B5EF4-FFF2-40B4-BE49-F238E27FC236}">
                <a16:creationId xmlns:a16="http://schemas.microsoft.com/office/drawing/2014/main" id="{FDCD4726-3D13-A028-5DA9-B10CCAC86E02}"/>
              </a:ext>
            </a:extLst>
          </p:cNvPr>
          <p:cNvSpPr>
            <a:spLocks noGrp="1"/>
          </p:cNvSpPr>
          <p:nvPr>
            <p:ph type="pic" sz="quarter" idx="23"/>
          </p:nvPr>
        </p:nvSpPr>
        <p:spPr>
          <a:xfrm>
            <a:off x="1654834" y="1953710"/>
            <a:ext cx="1539816" cy="1583120"/>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21" name="Text Placeholder 26">
            <a:extLst>
              <a:ext uri="{FF2B5EF4-FFF2-40B4-BE49-F238E27FC236}">
                <a16:creationId xmlns:a16="http://schemas.microsoft.com/office/drawing/2014/main" id="{6C3D9BA3-4258-0A66-C4B3-B1D93AAD9AE0}"/>
              </a:ext>
            </a:extLst>
          </p:cNvPr>
          <p:cNvSpPr>
            <a:spLocks noGrp="1"/>
          </p:cNvSpPr>
          <p:nvPr>
            <p:ph type="body" sz="quarter" idx="24"/>
          </p:nvPr>
        </p:nvSpPr>
        <p:spPr>
          <a:xfrm>
            <a:off x="1004092" y="4219939"/>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2" name="Text Placeholder 26">
            <a:extLst>
              <a:ext uri="{FF2B5EF4-FFF2-40B4-BE49-F238E27FC236}">
                <a16:creationId xmlns:a16="http://schemas.microsoft.com/office/drawing/2014/main" id="{B232E10D-E430-C4EE-FE09-312BAE170B6A}"/>
              </a:ext>
            </a:extLst>
          </p:cNvPr>
          <p:cNvSpPr>
            <a:spLocks noGrp="1"/>
          </p:cNvSpPr>
          <p:nvPr>
            <p:ph type="body" sz="quarter" idx="25"/>
          </p:nvPr>
        </p:nvSpPr>
        <p:spPr>
          <a:xfrm>
            <a:off x="1002327" y="4833867"/>
            <a:ext cx="2641744" cy="613928"/>
          </a:xfrm>
        </p:spPr>
        <p:txBody>
          <a:bodyPr>
            <a:noAutofit/>
          </a:bodyPr>
          <a:lstStyle>
            <a:lvl1pPr marL="0" indent="0" algn="ctr">
              <a:lnSpc>
                <a:spcPct val="100000"/>
              </a:lnSpc>
              <a:buNone/>
              <a:defRPr sz="1600">
                <a:solidFill>
                  <a:schemeClr val="accent5"/>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3" name="Text Placeholder 26">
            <a:extLst>
              <a:ext uri="{FF2B5EF4-FFF2-40B4-BE49-F238E27FC236}">
                <a16:creationId xmlns:a16="http://schemas.microsoft.com/office/drawing/2014/main" id="{7FB57E08-06E4-5BCE-2F95-168A6568487A}"/>
              </a:ext>
            </a:extLst>
          </p:cNvPr>
          <p:cNvSpPr>
            <a:spLocks noGrp="1"/>
          </p:cNvSpPr>
          <p:nvPr>
            <p:ph type="body" sz="quarter" idx="26"/>
          </p:nvPr>
        </p:nvSpPr>
        <p:spPr>
          <a:xfrm>
            <a:off x="4775128" y="4228695"/>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4" name="Text Placeholder 26">
            <a:extLst>
              <a:ext uri="{FF2B5EF4-FFF2-40B4-BE49-F238E27FC236}">
                <a16:creationId xmlns:a16="http://schemas.microsoft.com/office/drawing/2014/main" id="{253D2471-BD7F-1C27-C18F-6804126C1824}"/>
              </a:ext>
            </a:extLst>
          </p:cNvPr>
          <p:cNvSpPr>
            <a:spLocks noGrp="1"/>
          </p:cNvSpPr>
          <p:nvPr>
            <p:ph type="body" sz="quarter" idx="27"/>
          </p:nvPr>
        </p:nvSpPr>
        <p:spPr>
          <a:xfrm>
            <a:off x="4775128" y="4851379"/>
            <a:ext cx="2641744" cy="613928"/>
          </a:xfrm>
        </p:spPr>
        <p:txBody>
          <a:bodyPr>
            <a:noAutofit/>
          </a:bodyPr>
          <a:lstStyle>
            <a:lvl1pPr marL="0" indent="0" algn="ctr">
              <a:lnSpc>
                <a:spcPct val="100000"/>
              </a:lnSpc>
              <a:buNone/>
              <a:defRPr sz="1600">
                <a:solidFill>
                  <a:schemeClr val="accent5"/>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5" name="Text Placeholder 26">
            <a:extLst>
              <a:ext uri="{FF2B5EF4-FFF2-40B4-BE49-F238E27FC236}">
                <a16:creationId xmlns:a16="http://schemas.microsoft.com/office/drawing/2014/main" id="{8BF93A4A-25BD-4421-ACB3-C2215E3636E6}"/>
              </a:ext>
            </a:extLst>
          </p:cNvPr>
          <p:cNvSpPr>
            <a:spLocks noGrp="1"/>
          </p:cNvSpPr>
          <p:nvPr>
            <p:ph type="body" sz="quarter" idx="28"/>
          </p:nvPr>
        </p:nvSpPr>
        <p:spPr>
          <a:xfrm>
            <a:off x="8254449" y="4851379"/>
            <a:ext cx="2641744" cy="613928"/>
          </a:xfrm>
        </p:spPr>
        <p:txBody>
          <a:bodyPr>
            <a:noAutofit/>
          </a:bodyPr>
          <a:lstStyle>
            <a:lvl1pPr marL="0" indent="0" algn="ctr">
              <a:lnSpc>
                <a:spcPct val="100000"/>
              </a:lnSpc>
              <a:buNone/>
              <a:defRPr sz="1600">
                <a:solidFill>
                  <a:schemeClr val="accent5"/>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Tree>
    <p:extLst>
      <p:ext uri="{BB962C8B-B14F-4D97-AF65-F5344CB8AC3E}">
        <p14:creationId xmlns:p14="http://schemas.microsoft.com/office/powerpoint/2010/main" val="4011142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eam layout small">
    <p:spTree>
      <p:nvGrpSpPr>
        <p:cNvPr id="1" name=""/>
        <p:cNvGrpSpPr/>
        <p:nvPr/>
      </p:nvGrpSpPr>
      <p:grpSpPr>
        <a:xfrm>
          <a:off x="0" y="0"/>
          <a:ext cx="0" cy="0"/>
          <a:chOff x="0" y="0"/>
          <a:chExt cx="0" cy="0"/>
        </a:xfrm>
      </p:grpSpPr>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2411490" y="3821660"/>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7416889" y="1953710"/>
            <a:ext cx="1539816" cy="1583120"/>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7003619" y="3781728"/>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7003619" y="4194104"/>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 name="Picture Placeholder 24">
            <a:extLst>
              <a:ext uri="{FF2B5EF4-FFF2-40B4-BE49-F238E27FC236}">
                <a16:creationId xmlns:a16="http://schemas.microsoft.com/office/drawing/2014/main" id="{9C05737F-7475-F91E-11D4-3532AF7E7CFB}"/>
              </a:ext>
            </a:extLst>
          </p:cNvPr>
          <p:cNvSpPr>
            <a:spLocks noGrp="1"/>
          </p:cNvSpPr>
          <p:nvPr>
            <p:ph type="pic" sz="quarter" idx="22"/>
          </p:nvPr>
        </p:nvSpPr>
        <p:spPr>
          <a:xfrm>
            <a:off x="2896710" y="1953710"/>
            <a:ext cx="1539816" cy="1583120"/>
          </a:xfrm>
          <a:prstGeom prst="ellipse">
            <a:avLst/>
          </a:prstGeom>
        </p:spPr>
        <p:txBody>
          <a:bodyPr anchor="ctr">
            <a:normAutofit/>
          </a:bodyPr>
          <a:lstStyle>
            <a:lvl1pPr marL="0" indent="0" algn="ctr">
              <a:buNone/>
              <a:defRPr sz="1600">
                <a:latin typeface="+mn-lt"/>
              </a:defRPr>
            </a:lvl1pPr>
          </a:lstStyle>
          <a:p>
            <a:r>
              <a:rPr lang="en-US"/>
              <a:t>Click icon to add picture</a:t>
            </a:r>
          </a:p>
        </p:txBody>
      </p:sp>
      <p:sp>
        <p:nvSpPr>
          <p:cNvPr id="23" name="Text Placeholder 26">
            <a:extLst>
              <a:ext uri="{FF2B5EF4-FFF2-40B4-BE49-F238E27FC236}">
                <a16:creationId xmlns:a16="http://schemas.microsoft.com/office/drawing/2014/main" id="{7FB57E08-06E4-5BCE-2F95-168A6568487A}"/>
              </a:ext>
            </a:extLst>
          </p:cNvPr>
          <p:cNvSpPr>
            <a:spLocks noGrp="1"/>
          </p:cNvSpPr>
          <p:nvPr>
            <p:ph type="body" sz="quarter" idx="26"/>
          </p:nvPr>
        </p:nvSpPr>
        <p:spPr>
          <a:xfrm>
            <a:off x="2411490" y="4237451"/>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4" name="Text Placeholder 26">
            <a:extLst>
              <a:ext uri="{FF2B5EF4-FFF2-40B4-BE49-F238E27FC236}">
                <a16:creationId xmlns:a16="http://schemas.microsoft.com/office/drawing/2014/main" id="{253D2471-BD7F-1C27-C18F-6804126C1824}"/>
              </a:ext>
            </a:extLst>
          </p:cNvPr>
          <p:cNvSpPr>
            <a:spLocks noGrp="1"/>
          </p:cNvSpPr>
          <p:nvPr>
            <p:ph type="body" sz="quarter" idx="27"/>
          </p:nvPr>
        </p:nvSpPr>
        <p:spPr>
          <a:xfrm>
            <a:off x="2411490" y="4863080"/>
            <a:ext cx="2641744" cy="613928"/>
          </a:xfrm>
        </p:spPr>
        <p:txBody>
          <a:bodyPr>
            <a:noAutofit/>
          </a:bodyPr>
          <a:lstStyle>
            <a:lvl1pPr marL="0" indent="0" algn="ctr">
              <a:lnSpc>
                <a:spcPct val="100000"/>
              </a:lnSpc>
              <a:buNone/>
              <a:defRPr sz="1600">
                <a:solidFill>
                  <a:schemeClr val="accent5"/>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5" name="Text Placeholder 26">
            <a:extLst>
              <a:ext uri="{FF2B5EF4-FFF2-40B4-BE49-F238E27FC236}">
                <a16:creationId xmlns:a16="http://schemas.microsoft.com/office/drawing/2014/main" id="{8BF93A4A-25BD-4421-ACB3-C2215E3636E6}"/>
              </a:ext>
            </a:extLst>
          </p:cNvPr>
          <p:cNvSpPr>
            <a:spLocks noGrp="1"/>
          </p:cNvSpPr>
          <p:nvPr>
            <p:ph type="body" sz="quarter" idx="28"/>
          </p:nvPr>
        </p:nvSpPr>
        <p:spPr>
          <a:xfrm>
            <a:off x="7003619" y="4808032"/>
            <a:ext cx="2641744" cy="613928"/>
          </a:xfrm>
        </p:spPr>
        <p:txBody>
          <a:bodyPr>
            <a:noAutofit/>
          </a:bodyPr>
          <a:lstStyle>
            <a:lvl1pPr marL="0" indent="0" algn="ctr">
              <a:lnSpc>
                <a:spcPct val="100000"/>
              </a:lnSpc>
              <a:buNone/>
              <a:defRPr sz="1600">
                <a:solidFill>
                  <a:schemeClr val="accent5"/>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Tree>
    <p:extLst>
      <p:ext uri="{BB962C8B-B14F-4D97-AF65-F5344CB8AC3E}">
        <p14:creationId xmlns:p14="http://schemas.microsoft.com/office/powerpoint/2010/main" val="273471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eam lay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normAutofit/>
          </a:bodyPr>
          <a:lstStyle>
            <a:lvl1pPr algn="ctr">
              <a:defRPr sz="6000">
                <a:latin typeface="+mj-lt"/>
              </a:defRPr>
            </a:lvl1pPr>
          </a:lstStyle>
          <a:p>
            <a:r>
              <a:rPr lang="en-US"/>
              <a:t>Click to edit Master title style</a:t>
            </a:r>
          </a:p>
        </p:txBody>
      </p:sp>
      <p:sp>
        <p:nvSpPr>
          <p:cNvPr id="25" name="Picture Placeholder 24">
            <a:extLst>
              <a:ext uri="{FF2B5EF4-FFF2-40B4-BE49-F238E27FC236}">
                <a16:creationId xmlns:a16="http://schemas.microsoft.com/office/drawing/2014/main" id="{1BA2D214-E442-1E4E-97CD-BEF2BAC1A057}"/>
              </a:ext>
            </a:extLst>
          </p:cNvPr>
          <p:cNvSpPr>
            <a:spLocks noGrp="1"/>
          </p:cNvSpPr>
          <p:nvPr>
            <p:ph type="pic" sz="quarter" idx="10"/>
          </p:nvPr>
        </p:nvSpPr>
        <p:spPr>
          <a:xfrm>
            <a:off x="163195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27" name="Text Placeholder 26">
            <a:extLst>
              <a:ext uri="{FF2B5EF4-FFF2-40B4-BE49-F238E27FC236}">
                <a16:creationId xmlns:a16="http://schemas.microsoft.com/office/drawing/2014/main" id="{8CDBFFA1-19CC-A745-A4B0-C4C7E165E8E4}"/>
              </a:ext>
            </a:extLst>
          </p:cNvPr>
          <p:cNvSpPr>
            <a:spLocks noGrp="1"/>
          </p:cNvSpPr>
          <p:nvPr>
            <p:ph type="body" sz="quarter" idx="11" hasCustomPrompt="1"/>
          </p:nvPr>
        </p:nvSpPr>
        <p:spPr>
          <a:xfrm>
            <a:off x="107632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8" name="Text Placeholder 26">
            <a:extLst>
              <a:ext uri="{FF2B5EF4-FFF2-40B4-BE49-F238E27FC236}">
                <a16:creationId xmlns:a16="http://schemas.microsoft.com/office/drawing/2014/main" id="{6865090D-070B-514D-8644-27AA44684F8D}"/>
              </a:ext>
            </a:extLst>
          </p:cNvPr>
          <p:cNvSpPr>
            <a:spLocks noGrp="1"/>
          </p:cNvSpPr>
          <p:nvPr>
            <p:ph type="body" sz="quarter" idx="12"/>
          </p:nvPr>
        </p:nvSpPr>
        <p:spPr>
          <a:xfrm>
            <a:off x="107632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29" name="Picture Placeholder 24">
            <a:extLst>
              <a:ext uri="{FF2B5EF4-FFF2-40B4-BE49-F238E27FC236}">
                <a16:creationId xmlns:a16="http://schemas.microsoft.com/office/drawing/2014/main" id="{BDCAC79F-D619-4A4D-AA16-33462F91CF7E}"/>
              </a:ext>
            </a:extLst>
          </p:cNvPr>
          <p:cNvSpPr>
            <a:spLocks noGrp="1"/>
          </p:cNvSpPr>
          <p:nvPr>
            <p:ph type="pic" sz="quarter" idx="13"/>
          </p:nvPr>
        </p:nvSpPr>
        <p:spPr>
          <a:xfrm>
            <a:off x="4213785"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0" name="Text Placeholder 26">
            <a:extLst>
              <a:ext uri="{FF2B5EF4-FFF2-40B4-BE49-F238E27FC236}">
                <a16:creationId xmlns:a16="http://schemas.microsoft.com/office/drawing/2014/main" id="{60BA181C-FF2A-FC45-8F96-700584BD2347}"/>
              </a:ext>
            </a:extLst>
          </p:cNvPr>
          <p:cNvSpPr>
            <a:spLocks noGrp="1"/>
          </p:cNvSpPr>
          <p:nvPr>
            <p:ph type="body" sz="quarter" idx="14" hasCustomPrompt="1"/>
          </p:nvPr>
        </p:nvSpPr>
        <p:spPr>
          <a:xfrm>
            <a:off x="3658160"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1" name="Text Placeholder 26">
            <a:extLst>
              <a:ext uri="{FF2B5EF4-FFF2-40B4-BE49-F238E27FC236}">
                <a16:creationId xmlns:a16="http://schemas.microsoft.com/office/drawing/2014/main" id="{AC5838B0-DD1C-E84B-9489-3993D788FFF4}"/>
              </a:ext>
            </a:extLst>
          </p:cNvPr>
          <p:cNvSpPr>
            <a:spLocks noGrp="1"/>
          </p:cNvSpPr>
          <p:nvPr>
            <p:ph type="body" sz="quarter" idx="15"/>
          </p:nvPr>
        </p:nvSpPr>
        <p:spPr>
          <a:xfrm>
            <a:off x="3658160"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2" name="Picture Placeholder 24">
            <a:extLst>
              <a:ext uri="{FF2B5EF4-FFF2-40B4-BE49-F238E27FC236}">
                <a16:creationId xmlns:a16="http://schemas.microsoft.com/office/drawing/2014/main" id="{7175A9C4-CAA9-A64F-A5D8-1C0A7C1B53FF}"/>
              </a:ext>
            </a:extLst>
          </p:cNvPr>
          <p:cNvSpPr>
            <a:spLocks noGrp="1"/>
          </p:cNvSpPr>
          <p:nvPr>
            <p:ph type="pic" sz="quarter" idx="16"/>
          </p:nvPr>
        </p:nvSpPr>
        <p:spPr>
          <a:xfrm>
            <a:off x="679562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3" name="Text Placeholder 26">
            <a:extLst>
              <a:ext uri="{FF2B5EF4-FFF2-40B4-BE49-F238E27FC236}">
                <a16:creationId xmlns:a16="http://schemas.microsoft.com/office/drawing/2014/main" id="{9C830668-9722-B940-B234-BB9FE0EFE6FE}"/>
              </a:ext>
            </a:extLst>
          </p:cNvPr>
          <p:cNvSpPr>
            <a:spLocks noGrp="1"/>
          </p:cNvSpPr>
          <p:nvPr>
            <p:ph type="body" sz="quarter" idx="17" hasCustomPrompt="1"/>
          </p:nvPr>
        </p:nvSpPr>
        <p:spPr>
          <a:xfrm>
            <a:off x="623999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4" name="Text Placeholder 26">
            <a:extLst>
              <a:ext uri="{FF2B5EF4-FFF2-40B4-BE49-F238E27FC236}">
                <a16:creationId xmlns:a16="http://schemas.microsoft.com/office/drawing/2014/main" id="{5BCB1F98-2365-A845-807C-BE51A3C6DA89}"/>
              </a:ext>
            </a:extLst>
          </p:cNvPr>
          <p:cNvSpPr>
            <a:spLocks noGrp="1"/>
          </p:cNvSpPr>
          <p:nvPr>
            <p:ph type="body" sz="quarter" idx="18"/>
          </p:nvPr>
        </p:nvSpPr>
        <p:spPr>
          <a:xfrm>
            <a:off x="623999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5" name="Picture Placeholder 24">
            <a:extLst>
              <a:ext uri="{FF2B5EF4-FFF2-40B4-BE49-F238E27FC236}">
                <a16:creationId xmlns:a16="http://schemas.microsoft.com/office/drawing/2014/main" id="{B18B6DCA-AAB8-5F4F-9DD5-B86EE8CBD3D9}"/>
              </a:ext>
            </a:extLst>
          </p:cNvPr>
          <p:cNvSpPr>
            <a:spLocks noGrp="1"/>
          </p:cNvSpPr>
          <p:nvPr>
            <p:ph type="pic" sz="quarter" idx="19"/>
          </p:nvPr>
        </p:nvSpPr>
        <p:spPr>
          <a:xfrm>
            <a:off x="9359526"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6" name="Text Placeholder 26">
            <a:extLst>
              <a:ext uri="{FF2B5EF4-FFF2-40B4-BE49-F238E27FC236}">
                <a16:creationId xmlns:a16="http://schemas.microsoft.com/office/drawing/2014/main" id="{CE3D1F83-7947-624B-AC3C-7D21821AE3DD}"/>
              </a:ext>
            </a:extLst>
          </p:cNvPr>
          <p:cNvSpPr>
            <a:spLocks noGrp="1"/>
          </p:cNvSpPr>
          <p:nvPr>
            <p:ph type="body" sz="quarter" idx="20" hasCustomPrompt="1"/>
          </p:nvPr>
        </p:nvSpPr>
        <p:spPr>
          <a:xfrm>
            <a:off x="8803901"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7" name="Text Placeholder 26">
            <a:extLst>
              <a:ext uri="{FF2B5EF4-FFF2-40B4-BE49-F238E27FC236}">
                <a16:creationId xmlns:a16="http://schemas.microsoft.com/office/drawing/2014/main" id="{3608F6B5-173E-7945-A6B4-E26276D08064}"/>
              </a:ext>
            </a:extLst>
          </p:cNvPr>
          <p:cNvSpPr>
            <a:spLocks noGrp="1"/>
          </p:cNvSpPr>
          <p:nvPr>
            <p:ph type="body" sz="quarter" idx="21"/>
          </p:nvPr>
        </p:nvSpPr>
        <p:spPr>
          <a:xfrm>
            <a:off x="8803901"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38" name="Picture Placeholder 24">
            <a:extLst>
              <a:ext uri="{FF2B5EF4-FFF2-40B4-BE49-F238E27FC236}">
                <a16:creationId xmlns:a16="http://schemas.microsoft.com/office/drawing/2014/main" id="{1ACD0622-4EE2-F64A-A285-02AFE95C5DDB}"/>
              </a:ext>
            </a:extLst>
          </p:cNvPr>
          <p:cNvSpPr>
            <a:spLocks noGrp="1"/>
          </p:cNvSpPr>
          <p:nvPr>
            <p:ph type="pic" sz="quarter" idx="22"/>
          </p:nvPr>
        </p:nvSpPr>
        <p:spPr>
          <a:xfrm>
            <a:off x="163195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39" name="Text Placeholder 26">
            <a:extLst>
              <a:ext uri="{FF2B5EF4-FFF2-40B4-BE49-F238E27FC236}">
                <a16:creationId xmlns:a16="http://schemas.microsoft.com/office/drawing/2014/main" id="{D99EB1E8-DE2D-6E40-91BE-B3B1C6ABB7F0}"/>
              </a:ext>
            </a:extLst>
          </p:cNvPr>
          <p:cNvSpPr>
            <a:spLocks noGrp="1"/>
          </p:cNvSpPr>
          <p:nvPr>
            <p:ph type="body" sz="quarter" idx="23" hasCustomPrompt="1"/>
          </p:nvPr>
        </p:nvSpPr>
        <p:spPr>
          <a:xfrm>
            <a:off x="107632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0" name="Text Placeholder 26">
            <a:extLst>
              <a:ext uri="{FF2B5EF4-FFF2-40B4-BE49-F238E27FC236}">
                <a16:creationId xmlns:a16="http://schemas.microsoft.com/office/drawing/2014/main" id="{CE209033-590B-EA41-9FA9-8D3E20BB5B7D}"/>
              </a:ext>
            </a:extLst>
          </p:cNvPr>
          <p:cNvSpPr>
            <a:spLocks noGrp="1"/>
          </p:cNvSpPr>
          <p:nvPr>
            <p:ph type="body" sz="quarter" idx="24"/>
          </p:nvPr>
        </p:nvSpPr>
        <p:spPr>
          <a:xfrm>
            <a:off x="107632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1" name="Picture Placeholder 24">
            <a:extLst>
              <a:ext uri="{FF2B5EF4-FFF2-40B4-BE49-F238E27FC236}">
                <a16:creationId xmlns:a16="http://schemas.microsoft.com/office/drawing/2014/main" id="{F0EF7FD9-70EA-7D43-AC3A-5648C324AB89}"/>
              </a:ext>
            </a:extLst>
          </p:cNvPr>
          <p:cNvSpPr>
            <a:spLocks noGrp="1"/>
          </p:cNvSpPr>
          <p:nvPr>
            <p:ph type="pic" sz="quarter" idx="25"/>
          </p:nvPr>
        </p:nvSpPr>
        <p:spPr>
          <a:xfrm>
            <a:off x="4213785"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42" name="Text Placeholder 26">
            <a:extLst>
              <a:ext uri="{FF2B5EF4-FFF2-40B4-BE49-F238E27FC236}">
                <a16:creationId xmlns:a16="http://schemas.microsoft.com/office/drawing/2014/main" id="{20F05298-65A6-7149-AC3E-A91938A0C890}"/>
              </a:ext>
            </a:extLst>
          </p:cNvPr>
          <p:cNvSpPr>
            <a:spLocks noGrp="1"/>
          </p:cNvSpPr>
          <p:nvPr>
            <p:ph type="body" sz="quarter" idx="26" hasCustomPrompt="1"/>
          </p:nvPr>
        </p:nvSpPr>
        <p:spPr>
          <a:xfrm>
            <a:off x="3658160"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3" name="Text Placeholder 26">
            <a:extLst>
              <a:ext uri="{FF2B5EF4-FFF2-40B4-BE49-F238E27FC236}">
                <a16:creationId xmlns:a16="http://schemas.microsoft.com/office/drawing/2014/main" id="{E829FF2B-369F-084A-92BE-A42EAD9582E0}"/>
              </a:ext>
            </a:extLst>
          </p:cNvPr>
          <p:cNvSpPr>
            <a:spLocks noGrp="1"/>
          </p:cNvSpPr>
          <p:nvPr>
            <p:ph type="body" sz="quarter" idx="27"/>
          </p:nvPr>
        </p:nvSpPr>
        <p:spPr>
          <a:xfrm>
            <a:off x="3658160"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4" name="Picture Placeholder 24">
            <a:extLst>
              <a:ext uri="{FF2B5EF4-FFF2-40B4-BE49-F238E27FC236}">
                <a16:creationId xmlns:a16="http://schemas.microsoft.com/office/drawing/2014/main" id="{4E50BB28-D79E-534D-8075-5285673B6C23}"/>
              </a:ext>
            </a:extLst>
          </p:cNvPr>
          <p:cNvSpPr>
            <a:spLocks noGrp="1"/>
          </p:cNvSpPr>
          <p:nvPr>
            <p:ph type="pic" sz="quarter" idx="28"/>
          </p:nvPr>
        </p:nvSpPr>
        <p:spPr>
          <a:xfrm>
            <a:off x="679562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45" name="Text Placeholder 26">
            <a:extLst>
              <a:ext uri="{FF2B5EF4-FFF2-40B4-BE49-F238E27FC236}">
                <a16:creationId xmlns:a16="http://schemas.microsoft.com/office/drawing/2014/main" id="{F5EB1EB1-0DFF-1C42-9692-85E5A411C811}"/>
              </a:ext>
            </a:extLst>
          </p:cNvPr>
          <p:cNvSpPr>
            <a:spLocks noGrp="1"/>
          </p:cNvSpPr>
          <p:nvPr>
            <p:ph type="body" sz="quarter" idx="29" hasCustomPrompt="1"/>
          </p:nvPr>
        </p:nvSpPr>
        <p:spPr>
          <a:xfrm>
            <a:off x="623999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6" name="Text Placeholder 26">
            <a:extLst>
              <a:ext uri="{FF2B5EF4-FFF2-40B4-BE49-F238E27FC236}">
                <a16:creationId xmlns:a16="http://schemas.microsoft.com/office/drawing/2014/main" id="{5FEA11E4-7068-E649-9E09-67A1EA10B03A}"/>
              </a:ext>
            </a:extLst>
          </p:cNvPr>
          <p:cNvSpPr>
            <a:spLocks noGrp="1"/>
          </p:cNvSpPr>
          <p:nvPr>
            <p:ph type="body" sz="quarter" idx="30"/>
          </p:nvPr>
        </p:nvSpPr>
        <p:spPr>
          <a:xfrm>
            <a:off x="623999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7" name="Picture Placeholder 24">
            <a:extLst>
              <a:ext uri="{FF2B5EF4-FFF2-40B4-BE49-F238E27FC236}">
                <a16:creationId xmlns:a16="http://schemas.microsoft.com/office/drawing/2014/main" id="{44F9519B-1C20-B848-A15F-EE4D09E5B936}"/>
              </a:ext>
            </a:extLst>
          </p:cNvPr>
          <p:cNvSpPr>
            <a:spLocks noGrp="1"/>
          </p:cNvSpPr>
          <p:nvPr>
            <p:ph type="pic" sz="quarter" idx="31"/>
          </p:nvPr>
        </p:nvSpPr>
        <p:spPr>
          <a:xfrm>
            <a:off x="9359526"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p>
        </p:txBody>
      </p:sp>
      <p:sp>
        <p:nvSpPr>
          <p:cNvPr id="48" name="Text Placeholder 26">
            <a:extLst>
              <a:ext uri="{FF2B5EF4-FFF2-40B4-BE49-F238E27FC236}">
                <a16:creationId xmlns:a16="http://schemas.microsoft.com/office/drawing/2014/main" id="{22673807-D8F9-5940-AA4D-A70F00007498}"/>
              </a:ext>
            </a:extLst>
          </p:cNvPr>
          <p:cNvSpPr>
            <a:spLocks noGrp="1"/>
          </p:cNvSpPr>
          <p:nvPr>
            <p:ph type="body" sz="quarter" idx="32" hasCustomPrompt="1"/>
          </p:nvPr>
        </p:nvSpPr>
        <p:spPr>
          <a:xfrm>
            <a:off x="8803901"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
        <p:nvSpPr>
          <p:cNvPr id="49" name="Text Placeholder 26">
            <a:extLst>
              <a:ext uri="{FF2B5EF4-FFF2-40B4-BE49-F238E27FC236}">
                <a16:creationId xmlns:a16="http://schemas.microsoft.com/office/drawing/2014/main" id="{7E03C2A1-41CE-E946-B243-A1235A7E06F8}"/>
              </a:ext>
            </a:extLst>
          </p:cNvPr>
          <p:cNvSpPr>
            <a:spLocks noGrp="1"/>
          </p:cNvSpPr>
          <p:nvPr>
            <p:ph type="body" sz="quarter" idx="33"/>
          </p:nvPr>
        </p:nvSpPr>
        <p:spPr>
          <a:xfrm>
            <a:off x="8803901"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Click to edit Master text styles</a:t>
            </a:r>
          </a:p>
        </p:txBody>
      </p:sp>
    </p:spTree>
    <p:extLst>
      <p:ext uri="{BB962C8B-B14F-4D97-AF65-F5344CB8AC3E}">
        <p14:creationId xmlns:p14="http://schemas.microsoft.com/office/powerpoint/2010/main" val="3406431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381000"/>
            <a:ext cx="7480465" cy="1325563"/>
          </a:xfrm>
        </p:spPr>
        <p:txBody>
          <a:bodyPr>
            <a:normAutofit/>
          </a:bodyPr>
          <a:lstStyle>
            <a:lvl1pPr algn="l">
              <a:defRPr sz="6000">
                <a:solidFill>
                  <a:schemeClr val="tx1"/>
                </a:solidFill>
                <a:latin typeface="+mj-lt"/>
              </a:defRPr>
            </a:lvl1pPr>
          </a:lstStyle>
          <a:p>
            <a:r>
              <a:rPr lang="en-US"/>
              <a:t>Click to edit Master title style</a:t>
            </a:r>
          </a:p>
        </p:txBody>
      </p:sp>
      <p:cxnSp>
        <p:nvCxnSpPr>
          <p:cNvPr id="3" name="Straight Connector 2">
            <a:extLst>
              <a:ext uri="{FF2B5EF4-FFF2-40B4-BE49-F238E27FC236}">
                <a16:creationId xmlns:a16="http://schemas.microsoft.com/office/drawing/2014/main" id="{F819E775-79C1-C048-A1C9-A453CB9DF3F9}"/>
              </a:ext>
            </a:extLst>
          </p:cNvPr>
          <p:cNvCxnSpPr/>
          <p:nvPr userDrawn="1"/>
        </p:nvCxnSpPr>
        <p:spPr>
          <a:xfrm>
            <a:off x="8504420" y="692983"/>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martArt Placeholder 4">
            <a:extLst>
              <a:ext uri="{FF2B5EF4-FFF2-40B4-BE49-F238E27FC236}">
                <a16:creationId xmlns:a16="http://schemas.microsoft.com/office/drawing/2014/main" id="{2DAB336B-F2EE-7540-B6B9-179BD611A5AC}"/>
              </a:ext>
            </a:extLst>
          </p:cNvPr>
          <p:cNvSpPr>
            <a:spLocks noGrp="1"/>
          </p:cNvSpPr>
          <p:nvPr>
            <p:ph type="dgm" sz="quarter" idx="10"/>
          </p:nvPr>
        </p:nvSpPr>
        <p:spPr>
          <a:xfrm>
            <a:off x="381000" y="1839913"/>
            <a:ext cx="11363325" cy="4572000"/>
          </a:xfrm>
        </p:spPr>
        <p:txBody>
          <a:bodyPr/>
          <a:lstStyle>
            <a:lvl1pPr>
              <a:defRPr>
                <a:latin typeface="+mn-lt"/>
              </a:defRPr>
            </a:lvl1pPr>
          </a:lstStyle>
          <a:p>
            <a:r>
              <a:rPr lang="en-US"/>
              <a:t>Click icon to add SmartArt graphic</a:t>
            </a:r>
          </a:p>
        </p:txBody>
      </p:sp>
    </p:spTree>
    <p:extLst>
      <p:ext uri="{BB962C8B-B14F-4D97-AF65-F5344CB8AC3E}">
        <p14:creationId xmlns:p14="http://schemas.microsoft.com/office/powerpoint/2010/main" val="17616270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abl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F7DDA28-4051-4C9A-8640-99B7D9008EDD}"/>
              </a:ext>
            </a:extLst>
          </p:cNvPr>
          <p:cNvSpPr>
            <a:spLocks noGrp="1"/>
          </p:cNvSpPr>
          <p:nvPr>
            <p:ph type="pic" sz="quarter" idx="22"/>
          </p:nvPr>
        </p:nvSpPr>
        <p:spPr>
          <a:xfrm>
            <a:off x="0" y="0"/>
            <a:ext cx="12192000" cy="1662113"/>
          </a:xfrm>
        </p:spPr>
        <p:txBody>
          <a:bodyPr/>
          <a:lstStyle/>
          <a:p>
            <a:r>
              <a:rPr lang="en-US"/>
              <a:t>Click icon to add picture</a:t>
            </a:r>
          </a:p>
        </p:txBody>
      </p:sp>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97279" y="496957"/>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p>
        </p:txBody>
      </p:sp>
      <p:sp>
        <p:nvSpPr>
          <p:cNvPr id="20" name="Table Placeholder 19">
            <a:extLst>
              <a:ext uri="{FF2B5EF4-FFF2-40B4-BE49-F238E27FC236}">
                <a16:creationId xmlns:a16="http://schemas.microsoft.com/office/drawing/2014/main" id="{822FF587-E1EB-4FC1-BE5F-847FC830EBC7}"/>
              </a:ext>
            </a:extLst>
          </p:cNvPr>
          <p:cNvSpPr>
            <a:spLocks noGrp="1"/>
          </p:cNvSpPr>
          <p:nvPr>
            <p:ph type="tbl" sz="quarter" idx="23"/>
          </p:nvPr>
        </p:nvSpPr>
        <p:spPr>
          <a:xfrm>
            <a:off x="1097279" y="2761488"/>
            <a:ext cx="9997440" cy="2825496"/>
          </a:xfrm>
        </p:spPr>
        <p:txBody>
          <a:bodyPr/>
          <a:lstStyle/>
          <a:p>
            <a:r>
              <a:rPr lang="en-US"/>
              <a:t>Click icon to add table</a:t>
            </a:r>
          </a:p>
        </p:txBody>
      </p:sp>
      <p:pic>
        <p:nvPicPr>
          <p:cNvPr id="3" name="Picture 2" descr="A black background with a grey cloud&#10;&#10;Description automatically generated">
            <a:extLst>
              <a:ext uri="{FF2B5EF4-FFF2-40B4-BE49-F238E27FC236}">
                <a16:creationId xmlns:a16="http://schemas.microsoft.com/office/drawing/2014/main" id="{751D82A9-77AF-78A5-5260-088761EA6BB1}"/>
              </a:ext>
            </a:extLst>
          </p:cNvPr>
          <p:cNvPicPr>
            <a:picLocks noChangeAspect="1"/>
          </p:cNvPicPr>
          <p:nvPr userDrawn="1"/>
        </p:nvPicPr>
        <p:blipFill>
          <a:blip r:embed="rId2"/>
          <a:stretch>
            <a:fillRect/>
          </a:stretch>
        </p:blipFill>
        <p:spPr>
          <a:xfrm rot="10800000" flipH="1" flipV="1">
            <a:off x="2558341" y="2916968"/>
            <a:ext cx="9633659" cy="5949537"/>
          </a:xfrm>
          <a:prstGeom prst="rect">
            <a:avLst/>
          </a:prstGeom>
        </p:spPr>
      </p:pic>
    </p:spTree>
    <p:extLst>
      <p:ext uri="{BB962C8B-B14F-4D97-AF65-F5344CB8AC3E}">
        <p14:creationId xmlns:p14="http://schemas.microsoft.com/office/powerpoint/2010/main" val="1780077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eft Large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Businesswomen writing on glass in meeting">
            <a:extLst>
              <a:ext uri="{FF2B5EF4-FFF2-40B4-BE49-F238E27FC236}">
                <a16:creationId xmlns:a16="http://schemas.microsoft.com/office/drawing/2014/main" id="{61B5F844-AFD5-CBB7-8986-B551030611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4523" y="2510332"/>
            <a:ext cx="4992484" cy="3332386"/>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1343773" y="1937769"/>
            <a:ext cx="4516191" cy="3490881"/>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24475618"/>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hasCustomPrompt="1"/>
          </p:nvPr>
        </p:nvSpPr>
        <p:spPr>
          <a:xfrm>
            <a:off x="1679908" y="2039815"/>
            <a:ext cx="9131121" cy="3084489"/>
          </a:xfrm>
          <a:solidFill>
            <a:schemeClr val="accent1">
              <a:alpha val="89000"/>
            </a:schemeClr>
          </a:solidFill>
        </p:spPr>
        <p:txBody>
          <a:bodyPr lIns="1005840" tIns="640080" anchor="t" anchorCtr="0">
            <a:noAutofit/>
          </a:bodyPr>
          <a:lstStyle>
            <a:lvl1pPr marL="0" indent="0" algn="l">
              <a:buNone/>
              <a:defRPr sz="3600">
                <a:solidFill>
                  <a:schemeClr val="bg1"/>
                </a:solidFill>
                <a:latin typeface="+mj-lt"/>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Click to edit Master Quote</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lgn="r">
              <a:defRPr sz="1800" cap="all" baseline="0">
                <a:solidFill>
                  <a:schemeClr val="bg1"/>
                </a:solidFill>
                <a:latin typeface="+mn-lt"/>
              </a:defRPr>
            </a:lvl1pPr>
          </a:lstStyle>
          <a:p>
            <a:r>
              <a:rPr lang="en-US"/>
              <a:t>Click to edit Master title style</a:t>
            </a:r>
          </a:p>
        </p:txBody>
      </p:sp>
      <p:pic>
        <p:nvPicPr>
          <p:cNvPr id="6" name="Graphic 5" descr="Open quotation mark outline">
            <a:extLst>
              <a:ext uri="{FF2B5EF4-FFF2-40B4-BE49-F238E27FC236}">
                <a16:creationId xmlns:a16="http://schemas.microsoft.com/office/drawing/2014/main" id="{850EC116-4A66-095B-0B32-ECA6945648E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0971" y="1256547"/>
            <a:ext cx="1560650" cy="1560650"/>
          </a:xfrm>
          <a:prstGeom prst="rect">
            <a:avLst/>
          </a:prstGeom>
        </p:spPr>
      </p:pic>
    </p:spTree>
    <p:extLst>
      <p:ext uri="{BB962C8B-B14F-4D97-AF65-F5344CB8AC3E}">
        <p14:creationId xmlns:p14="http://schemas.microsoft.com/office/powerpoint/2010/main" val="2125912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5A43-6240-AA7A-76D7-3F529E373966}"/>
              </a:ext>
            </a:extLst>
          </p:cNvPr>
          <p:cNvSpPr>
            <a:spLocks noGrp="1"/>
          </p:cNvSpPr>
          <p:nvPr>
            <p:ph type="ctrTitle"/>
          </p:nvPr>
        </p:nvSpPr>
        <p:spPr>
          <a:xfrm>
            <a:off x="1577788" y="1846029"/>
            <a:ext cx="4315012" cy="1145709"/>
          </a:xfrm>
          <a:prstGeom prst="rect">
            <a:avLst/>
          </a:prstGeom>
        </p:spPr>
        <p:txBody>
          <a:bodyPr anchor="t">
            <a:normAutofit/>
          </a:bodyPr>
          <a:lstStyle>
            <a:lvl1pPr algn="l">
              <a:defRPr sz="3600" b="0">
                <a:solidFill>
                  <a:srgbClr val="003B5C"/>
                </a:solidFill>
                <a:latin typeface="+mj-lt"/>
              </a:defRPr>
            </a:lvl1pPr>
          </a:lstStyle>
          <a:p>
            <a:r>
              <a:rPr lang="en-US"/>
              <a:t>Click to edit Master title style</a:t>
            </a:r>
          </a:p>
        </p:txBody>
      </p:sp>
      <p:sp>
        <p:nvSpPr>
          <p:cNvPr id="7" name="Subtitle 2">
            <a:extLst>
              <a:ext uri="{FF2B5EF4-FFF2-40B4-BE49-F238E27FC236}">
                <a16:creationId xmlns:a16="http://schemas.microsoft.com/office/drawing/2014/main" id="{2E56E309-0302-1BAA-895E-4507A47A3F58}"/>
              </a:ext>
            </a:extLst>
          </p:cNvPr>
          <p:cNvSpPr>
            <a:spLocks noGrp="1"/>
          </p:cNvSpPr>
          <p:nvPr>
            <p:ph type="subTitle" idx="1" hasCustomPrompt="1"/>
          </p:nvPr>
        </p:nvSpPr>
        <p:spPr>
          <a:xfrm>
            <a:off x="1577788" y="2991738"/>
            <a:ext cx="4315012" cy="1655762"/>
          </a:xfrm>
          <a:prstGeom prst="rect">
            <a:avLst/>
          </a:prstGeom>
        </p:spPr>
        <p:txBody>
          <a:bodyPr/>
          <a:lstStyle>
            <a:lvl1pPr marL="0" indent="0" algn="l">
              <a:buNone/>
              <a:defRPr sz="2400">
                <a:solidFill>
                  <a:schemeClr val="accent2"/>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logo with blue and green circles&#10;&#10;Description automatically generated">
            <a:extLst>
              <a:ext uri="{FF2B5EF4-FFF2-40B4-BE49-F238E27FC236}">
                <a16:creationId xmlns:a16="http://schemas.microsoft.com/office/drawing/2014/main" id="{33FE7FBA-7055-3AE0-6909-B835884CC2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5424" y="1130061"/>
            <a:ext cx="1330827" cy="522668"/>
          </a:xfrm>
          <a:prstGeom prst="rect">
            <a:avLst/>
          </a:prstGeom>
        </p:spPr>
      </p:pic>
    </p:spTree>
    <p:extLst>
      <p:ext uri="{BB962C8B-B14F-4D97-AF65-F5344CB8AC3E}">
        <p14:creationId xmlns:p14="http://schemas.microsoft.com/office/powerpoint/2010/main" val="3130717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5A43-6240-AA7A-76D7-3F529E373966}"/>
              </a:ext>
            </a:extLst>
          </p:cNvPr>
          <p:cNvSpPr>
            <a:spLocks noGrp="1"/>
          </p:cNvSpPr>
          <p:nvPr>
            <p:ph type="ctrTitle"/>
          </p:nvPr>
        </p:nvSpPr>
        <p:spPr>
          <a:xfrm>
            <a:off x="1577787" y="2697055"/>
            <a:ext cx="9094565" cy="1145709"/>
          </a:xfrm>
          <a:prstGeom prst="rect">
            <a:avLst/>
          </a:prstGeom>
        </p:spPr>
        <p:txBody>
          <a:bodyPr anchor="t">
            <a:normAutofit/>
          </a:bodyPr>
          <a:lstStyle>
            <a:lvl1pPr algn="ctr">
              <a:defRPr sz="4400" b="0">
                <a:solidFill>
                  <a:srgbClr val="003B5C"/>
                </a:solidFill>
                <a:latin typeface="+mj-lt"/>
              </a:defRPr>
            </a:lvl1pPr>
          </a:lstStyle>
          <a:p>
            <a:r>
              <a:rPr lang="en-US"/>
              <a:t>Click to edit Master title style</a:t>
            </a:r>
          </a:p>
        </p:txBody>
      </p:sp>
      <p:sp>
        <p:nvSpPr>
          <p:cNvPr id="7" name="Subtitle 2">
            <a:extLst>
              <a:ext uri="{FF2B5EF4-FFF2-40B4-BE49-F238E27FC236}">
                <a16:creationId xmlns:a16="http://schemas.microsoft.com/office/drawing/2014/main" id="{2E56E309-0302-1BAA-895E-4507A47A3F58}"/>
              </a:ext>
            </a:extLst>
          </p:cNvPr>
          <p:cNvSpPr>
            <a:spLocks noGrp="1"/>
          </p:cNvSpPr>
          <p:nvPr>
            <p:ph type="subTitle" idx="1" hasCustomPrompt="1"/>
          </p:nvPr>
        </p:nvSpPr>
        <p:spPr>
          <a:xfrm>
            <a:off x="1577788" y="3941776"/>
            <a:ext cx="9094566" cy="1655762"/>
          </a:xfrm>
          <a:prstGeom prst="rect">
            <a:avLst/>
          </a:prstGeom>
        </p:spPr>
        <p:txBody>
          <a:bodyPr/>
          <a:lstStyle>
            <a:lvl1pPr marL="0" indent="0" algn="ctr">
              <a:buNone/>
              <a:defRPr sz="2400">
                <a:solidFill>
                  <a:schemeClr val="accent2"/>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logo with blue and green circles&#10;&#10;Description automatically generated">
            <a:extLst>
              <a:ext uri="{FF2B5EF4-FFF2-40B4-BE49-F238E27FC236}">
                <a16:creationId xmlns:a16="http://schemas.microsoft.com/office/drawing/2014/main" id="{44043D83-EB48-482A-B3CE-C54D46FF29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54231" y="1811788"/>
            <a:ext cx="1646741" cy="646740"/>
          </a:xfrm>
          <a:prstGeom prst="rect">
            <a:avLst/>
          </a:prstGeom>
        </p:spPr>
      </p:pic>
    </p:spTree>
    <p:extLst>
      <p:ext uri="{BB962C8B-B14F-4D97-AF65-F5344CB8AC3E}">
        <p14:creationId xmlns:p14="http://schemas.microsoft.com/office/powerpoint/2010/main" val="41701034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5A43-6240-AA7A-76D7-3F529E373966}"/>
              </a:ext>
            </a:extLst>
          </p:cNvPr>
          <p:cNvSpPr>
            <a:spLocks noGrp="1"/>
          </p:cNvSpPr>
          <p:nvPr>
            <p:ph type="ctrTitle"/>
          </p:nvPr>
        </p:nvSpPr>
        <p:spPr>
          <a:xfrm>
            <a:off x="1519004" y="2684417"/>
            <a:ext cx="9094565" cy="2092341"/>
          </a:xfrm>
          <a:prstGeom prst="rect">
            <a:avLst/>
          </a:prstGeom>
        </p:spPr>
        <p:txBody>
          <a:bodyPr anchor="t">
            <a:noAutofit/>
          </a:bodyPr>
          <a:lstStyle>
            <a:lvl1pPr algn="l">
              <a:defRPr sz="6600" b="0">
                <a:solidFill>
                  <a:srgbClr val="003B5C"/>
                </a:solidFill>
                <a:latin typeface="+mj-lt"/>
              </a:defRPr>
            </a:lvl1pPr>
          </a:lstStyle>
          <a:p>
            <a:r>
              <a:rPr lang="en-US"/>
              <a:t>Click to edit Master title style</a:t>
            </a:r>
          </a:p>
        </p:txBody>
      </p:sp>
      <p:pic>
        <p:nvPicPr>
          <p:cNvPr id="3" name="Picture 2" descr="A logo with blue and green circles&#10;&#10;Description automatically generated">
            <a:extLst>
              <a:ext uri="{FF2B5EF4-FFF2-40B4-BE49-F238E27FC236}">
                <a16:creationId xmlns:a16="http://schemas.microsoft.com/office/drawing/2014/main" id="{C4B49B4F-0132-8035-05CB-EBF6B42343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9004" y="1871932"/>
            <a:ext cx="1330827" cy="522668"/>
          </a:xfrm>
          <a:prstGeom prst="rect">
            <a:avLst/>
          </a:prstGeom>
        </p:spPr>
      </p:pic>
    </p:spTree>
    <p:extLst>
      <p:ext uri="{BB962C8B-B14F-4D97-AF65-F5344CB8AC3E}">
        <p14:creationId xmlns:p14="http://schemas.microsoft.com/office/powerpoint/2010/main" val="1277630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7329-F32B-AB0D-8EF5-67A38DD2CE51}"/>
              </a:ext>
            </a:extLst>
          </p:cNvPr>
          <p:cNvSpPr>
            <a:spLocks noGrp="1"/>
          </p:cNvSpPr>
          <p:nvPr>
            <p:ph type="ctrTitle"/>
          </p:nvPr>
        </p:nvSpPr>
        <p:spPr>
          <a:xfrm>
            <a:off x="2028457" y="2100755"/>
            <a:ext cx="4315012" cy="1145709"/>
          </a:xfrm>
          <a:prstGeom prst="rect">
            <a:avLst/>
          </a:prstGeom>
        </p:spPr>
        <p:txBody>
          <a:bodyPr anchor="t">
            <a:normAutofit/>
          </a:bodyPr>
          <a:lstStyle>
            <a:lvl1pPr algn="l">
              <a:defRPr sz="3600" b="0">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129B321-E9BA-6C28-20E5-A359635628B5}"/>
              </a:ext>
            </a:extLst>
          </p:cNvPr>
          <p:cNvSpPr>
            <a:spLocks noGrp="1"/>
          </p:cNvSpPr>
          <p:nvPr>
            <p:ph type="subTitle" idx="1" hasCustomPrompt="1"/>
          </p:nvPr>
        </p:nvSpPr>
        <p:spPr>
          <a:xfrm>
            <a:off x="2028457" y="3246464"/>
            <a:ext cx="4315012" cy="1655762"/>
          </a:xfrm>
          <a:prstGeom prst="rect">
            <a:avLst/>
          </a:prstGeom>
        </p:spPr>
        <p:txBody>
          <a:bodyPr/>
          <a:lstStyle>
            <a:lvl1pPr marL="0" indent="0" algn="l">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logo with white text and green circles&#10;&#10;Description automatically generated">
            <a:extLst>
              <a:ext uri="{FF2B5EF4-FFF2-40B4-BE49-F238E27FC236}">
                <a16:creationId xmlns:a16="http://schemas.microsoft.com/office/drawing/2014/main" id="{090E9A15-4D12-5341-38B1-7F86A13E97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6488" y="1109184"/>
            <a:ext cx="2129475" cy="837434"/>
          </a:xfrm>
          <a:prstGeom prst="rect">
            <a:avLst/>
          </a:prstGeom>
        </p:spPr>
      </p:pic>
    </p:spTree>
    <p:extLst>
      <p:ext uri="{BB962C8B-B14F-4D97-AF65-F5344CB8AC3E}">
        <p14:creationId xmlns:p14="http://schemas.microsoft.com/office/powerpoint/2010/main" val="12864196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FCD4-1CCA-A89E-FD05-6469615712DC}"/>
              </a:ext>
            </a:extLst>
          </p:cNvPr>
          <p:cNvSpPr>
            <a:spLocks noGrp="1"/>
          </p:cNvSpPr>
          <p:nvPr>
            <p:ph type="ctrTitle"/>
          </p:nvPr>
        </p:nvSpPr>
        <p:spPr>
          <a:xfrm>
            <a:off x="1577787" y="2697055"/>
            <a:ext cx="9094565" cy="1145709"/>
          </a:xfrm>
          <a:prstGeom prst="rect">
            <a:avLst/>
          </a:prstGeom>
        </p:spPr>
        <p:txBody>
          <a:bodyPr anchor="t">
            <a:normAutofit/>
          </a:bodyPr>
          <a:lstStyle>
            <a:lvl1pPr algn="ctr">
              <a:defRPr sz="4400" b="0">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3889E65-F533-3E26-F709-66A12EBC1467}"/>
              </a:ext>
            </a:extLst>
          </p:cNvPr>
          <p:cNvSpPr>
            <a:spLocks noGrp="1"/>
          </p:cNvSpPr>
          <p:nvPr>
            <p:ph type="subTitle" idx="1" hasCustomPrompt="1"/>
          </p:nvPr>
        </p:nvSpPr>
        <p:spPr>
          <a:xfrm>
            <a:off x="1577788" y="3941776"/>
            <a:ext cx="9094566" cy="1655762"/>
          </a:xfrm>
          <a:prstGeom prst="rect">
            <a:avLst/>
          </a:prstGeom>
        </p:spPr>
        <p:txBody>
          <a:bodyPr/>
          <a:lstStyle>
            <a:lvl1pPr marL="0" indent="0" algn="ctr">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logo with white text and green circles&#10;&#10;Description automatically generated">
            <a:extLst>
              <a:ext uri="{FF2B5EF4-FFF2-40B4-BE49-F238E27FC236}">
                <a16:creationId xmlns:a16="http://schemas.microsoft.com/office/drawing/2014/main" id="{AC9F536C-48D6-767E-89F6-D35AFA08C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8305" y="1716656"/>
            <a:ext cx="2071649" cy="814693"/>
          </a:xfrm>
          <a:prstGeom prst="rect">
            <a:avLst/>
          </a:prstGeom>
        </p:spPr>
      </p:pic>
    </p:spTree>
    <p:extLst>
      <p:ext uri="{BB962C8B-B14F-4D97-AF65-F5344CB8AC3E}">
        <p14:creationId xmlns:p14="http://schemas.microsoft.com/office/powerpoint/2010/main" val="8818841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376108-A990-60D2-0CDB-ADBD29CA826B}"/>
              </a:ext>
            </a:extLst>
          </p:cNvPr>
          <p:cNvSpPr>
            <a:spLocks noGrp="1"/>
          </p:cNvSpPr>
          <p:nvPr>
            <p:ph type="ctrTitle"/>
          </p:nvPr>
        </p:nvSpPr>
        <p:spPr>
          <a:xfrm>
            <a:off x="1133650" y="2024743"/>
            <a:ext cx="9094565" cy="2092341"/>
          </a:xfrm>
          <a:prstGeom prst="rect">
            <a:avLst/>
          </a:prstGeom>
        </p:spPr>
        <p:txBody>
          <a:bodyPr anchor="t">
            <a:noAutofit/>
          </a:bodyPr>
          <a:lstStyle>
            <a:lvl1pPr algn="l">
              <a:defRPr sz="6600" b="0">
                <a:solidFill>
                  <a:schemeClr val="tx1"/>
                </a:solidFill>
                <a:latin typeface="+mj-lt"/>
              </a:defRPr>
            </a:lvl1pPr>
          </a:lstStyle>
          <a:p>
            <a:r>
              <a:rPr lang="en-US"/>
              <a:t>Click to edit Master title style</a:t>
            </a:r>
          </a:p>
        </p:txBody>
      </p:sp>
      <p:pic>
        <p:nvPicPr>
          <p:cNvPr id="5" name="Picture 4" descr="A logo with white text and green circles&#10;&#10;Description automatically generated">
            <a:extLst>
              <a:ext uri="{FF2B5EF4-FFF2-40B4-BE49-F238E27FC236}">
                <a16:creationId xmlns:a16="http://schemas.microsoft.com/office/drawing/2014/main" id="{AFA7359E-F3A3-8A2B-5A3E-8E42B970BB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4035" y="1120121"/>
            <a:ext cx="1963233" cy="772058"/>
          </a:xfrm>
          <a:prstGeom prst="rect">
            <a:avLst/>
          </a:prstGeom>
        </p:spPr>
      </p:pic>
    </p:spTree>
    <p:extLst>
      <p:ext uri="{BB962C8B-B14F-4D97-AF65-F5344CB8AC3E}">
        <p14:creationId xmlns:p14="http://schemas.microsoft.com/office/powerpoint/2010/main" val="3825531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15ED-8B96-417C-F664-00DB54E42A64}"/>
              </a:ext>
            </a:extLst>
          </p:cNvPr>
          <p:cNvSpPr>
            <a:spLocks noGrp="1"/>
          </p:cNvSpPr>
          <p:nvPr>
            <p:ph type="title"/>
          </p:nvPr>
        </p:nvSpPr>
        <p:spPr>
          <a:xfrm>
            <a:off x="838200" y="3108324"/>
            <a:ext cx="10515600" cy="1325563"/>
          </a:xfrm>
          <a:prstGeom prst="rect">
            <a:avLst/>
          </a:prstGeom>
        </p:spPr>
        <p:txBody>
          <a:bodyPr/>
          <a:lstStyle>
            <a:lvl1pPr>
              <a:defRPr b="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B2B10D3A-E1F3-7D5D-7895-E77872265A10}"/>
              </a:ext>
            </a:extLst>
          </p:cNvPr>
          <p:cNvSpPr>
            <a:spLocks noGrp="1"/>
          </p:cNvSpPr>
          <p:nvPr>
            <p:ph type="subTitle" idx="1" hasCustomPrompt="1"/>
          </p:nvPr>
        </p:nvSpPr>
        <p:spPr>
          <a:xfrm>
            <a:off x="838200" y="4433887"/>
            <a:ext cx="9094566" cy="1655762"/>
          </a:xfrm>
          <a:prstGeom prst="rect">
            <a:avLst/>
          </a:prstGeom>
        </p:spPr>
        <p:txBody>
          <a:bodyPr/>
          <a:lstStyle>
            <a:lvl1pPr marL="0" indent="0" algn="ctr">
              <a:buNone/>
              <a:defRPr sz="2400">
                <a:solidFill>
                  <a:srgbClr val="63C1EA"/>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439489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B7DBD-71F5-9043-A1E5-BFC4A630BCF2}"/>
              </a:ext>
            </a:extLst>
          </p:cNvPr>
          <p:cNvSpPr>
            <a:spLocks noGrp="1"/>
          </p:cNvSpPr>
          <p:nvPr>
            <p:ph type="dt" sz="half" idx="10"/>
          </p:nvPr>
        </p:nvSpPr>
        <p:spPr>
          <a:xfrm>
            <a:off x="838200" y="6356350"/>
            <a:ext cx="2743200" cy="365125"/>
          </a:xfrm>
          <a:prstGeom prst="rect">
            <a:avLst/>
          </a:prstGeom>
        </p:spPr>
        <p:txBody>
          <a:bodyPr/>
          <a:lstStyle/>
          <a:p>
            <a:fld id="{DB21F337-3141-9944-B8B8-B17FBCA5731E}" type="datetimeFigureOut">
              <a:rPr lang="en-US" smtClean="0"/>
              <a:t>7/9/2026</a:t>
            </a:fld>
            <a:endParaRPr lang="en-US"/>
          </a:p>
        </p:txBody>
      </p:sp>
      <p:sp>
        <p:nvSpPr>
          <p:cNvPr id="5" name="Footer Placeholder 4">
            <a:extLst>
              <a:ext uri="{FF2B5EF4-FFF2-40B4-BE49-F238E27FC236}">
                <a16:creationId xmlns:a16="http://schemas.microsoft.com/office/drawing/2014/main" id="{1DBA3D28-28ED-3340-BA85-2B15EA4AE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D93C62-1885-A24A-8DF3-DABA1E2F3114}"/>
              </a:ext>
            </a:extLst>
          </p:cNvPr>
          <p:cNvSpPr>
            <a:spLocks noGrp="1"/>
          </p:cNvSpPr>
          <p:nvPr>
            <p:ph type="sldNum" sz="quarter" idx="12"/>
          </p:nvPr>
        </p:nvSpPr>
        <p:spPr>
          <a:xfrm>
            <a:off x="8610600" y="6356350"/>
            <a:ext cx="2743200" cy="365125"/>
          </a:xfrm>
          <a:prstGeom prst="rect">
            <a:avLst/>
          </a:prstGeom>
        </p:spPr>
        <p:txBody>
          <a:bodyPr/>
          <a:lstStyle/>
          <a:p>
            <a:fld id="{69D47DFD-84E7-7242-A16A-0BBF5D187C11}" type="slidenum">
              <a:rPr lang="en-US" smtClean="0"/>
              <a:t>‹#›</a:t>
            </a:fld>
            <a:endParaRPr lang="en-US"/>
          </a:p>
        </p:txBody>
      </p:sp>
    </p:spTree>
    <p:extLst>
      <p:ext uri="{BB962C8B-B14F-4D97-AF65-F5344CB8AC3E}">
        <p14:creationId xmlns:p14="http://schemas.microsoft.com/office/powerpoint/2010/main" val="40467670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7329-F32B-AB0D-8EF5-67A38DD2CE51}"/>
              </a:ext>
            </a:extLst>
          </p:cNvPr>
          <p:cNvSpPr>
            <a:spLocks noGrp="1"/>
          </p:cNvSpPr>
          <p:nvPr>
            <p:ph type="ctrTitle"/>
          </p:nvPr>
        </p:nvSpPr>
        <p:spPr>
          <a:xfrm>
            <a:off x="2028457" y="2100755"/>
            <a:ext cx="4315012" cy="1145709"/>
          </a:xfrm>
          <a:prstGeom prst="rect">
            <a:avLst/>
          </a:prstGeom>
        </p:spPr>
        <p:txBody>
          <a:bodyPr anchor="t">
            <a:normAutofit/>
          </a:bodyPr>
          <a:lstStyle>
            <a:lvl1pPr algn="l">
              <a:defRPr sz="3600" b="1">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129B321-E9BA-6C28-20E5-A359635628B5}"/>
              </a:ext>
            </a:extLst>
          </p:cNvPr>
          <p:cNvSpPr>
            <a:spLocks noGrp="1"/>
          </p:cNvSpPr>
          <p:nvPr>
            <p:ph type="subTitle" idx="1" hasCustomPrompt="1"/>
          </p:nvPr>
        </p:nvSpPr>
        <p:spPr>
          <a:xfrm>
            <a:off x="2028457" y="3246464"/>
            <a:ext cx="4315012" cy="1655762"/>
          </a:xfrm>
          <a:prstGeom prst="rect">
            <a:avLst/>
          </a:prstGeom>
        </p:spPr>
        <p:txBody>
          <a:bodyPr/>
          <a:lstStyle>
            <a:lvl1pPr marL="0" indent="0" algn="l">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logo with white text and green circles&#10;&#10;Description automatically generated">
            <a:extLst>
              <a:ext uri="{FF2B5EF4-FFF2-40B4-BE49-F238E27FC236}">
                <a16:creationId xmlns:a16="http://schemas.microsoft.com/office/drawing/2014/main" id="{090E9A15-4D12-5341-38B1-7F86A13E97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8457" y="1310402"/>
            <a:ext cx="1362087" cy="535652"/>
          </a:xfrm>
          <a:prstGeom prst="rect">
            <a:avLst/>
          </a:prstGeom>
        </p:spPr>
      </p:pic>
    </p:spTree>
    <p:extLst>
      <p:ext uri="{BB962C8B-B14F-4D97-AF65-F5344CB8AC3E}">
        <p14:creationId xmlns:p14="http://schemas.microsoft.com/office/powerpoint/2010/main" val="183981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ft Thin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608946" y="1428636"/>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Two colleagues planning on board with sticky notes">
            <a:extLst>
              <a:ext uri="{FF2B5EF4-FFF2-40B4-BE49-F238E27FC236}">
                <a16:creationId xmlns:a16="http://schemas.microsoft.com/office/drawing/2014/main" id="{D16DFD09-812D-1F38-880F-910FD8B3C6E7}"/>
              </a:ext>
            </a:extLst>
          </p:cNvPr>
          <p:cNvPicPr>
            <a:picLocks noChangeAspect="1"/>
          </p:cNvPicPr>
          <p:nvPr/>
        </p:nvPicPr>
        <p:blipFill>
          <a:blip r:embed="rId2">
            <a:extLst>
              <a:ext uri="{28A0092B-C50C-407E-A947-70E740481C1C}">
                <a14:useLocalDpi xmlns:a14="http://schemas.microsoft.com/office/drawing/2010/main" val="0"/>
              </a:ext>
            </a:extLst>
          </a:blip>
          <a:srcRect l="27183" r="31065"/>
          <a:stretch/>
        </p:blipFill>
        <p:spPr>
          <a:xfrm>
            <a:off x="888105" y="1819876"/>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1450109" y="1428636"/>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618336584"/>
      </p:ext>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FCD4-1CCA-A89E-FD05-6469615712DC}"/>
              </a:ext>
            </a:extLst>
          </p:cNvPr>
          <p:cNvSpPr>
            <a:spLocks noGrp="1"/>
          </p:cNvSpPr>
          <p:nvPr>
            <p:ph type="ctrTitle"/>
          </p:nvPr>
        </p:nvSpPr>
        <p:spPr>
          <a:xfrm>
            <a:off x="1577789" y="2796067"/>
            <a:ext cx="9094565" cy="1145709"/>
          </a:xfrm>
          <a:prstGeom prst="rect">
            <a:avLst/>
          </a:prstGeom>
        </p:spPr>
        <p:txBody>
          <a:bodyPr anchor="t">
            <a:normAutofit/>
          </a:bodyPr>
          <a:lstStyle>
            <a:lvl1pPr algn="ctr">
              <a:defRPr sz="4400" b="0">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3889E65-F533-3E26-F709-66A12EBC1467}"/>
              </a:ext>
            </a:extLst>
          </p:cNvPr>
          <p:cNvSpPr>
            <a:spLocks noGrp="1"/>
          </p:cNvSpPr>
          <p:nvPr>
            <p:ph type="subTitle" idx="1" hasCustomPrompt="1"/>
          </p:nvPr>
        </p:nvSpPr>
        <p:spPr>
          <a:xfrm>
            <a:off x="1577788" y="3941776"/>
            <a:ext cx="9094566" cy="1655762"/>
          </a:xfrm>
          <a:prstGeom prst="rect">
            <a:avLst/>
          </a:prstGeom>
        </p:spPr>
        <p:txBody>
          <a:bodyPr/>
          <a:lstStyle>
            <a:lvl1pPr marL="0" indent="0" algn="ctr">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logo with white text and green circles&#10;&#10;Description automatically generated">
            <a:extLst>
              <a:ext uri="{FF2B5EF4-FFF2-40B4-BE49-F238E27FC236}">
                <a16:creationId xmlns:a16="http://schemas.microsoft.com/office/drawing/2014/main" id="{E974DAD3-8A50-6052-3F20-031B684F10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7787" y="1948757"/>
            <a:ext cx="1362087" cy="535652"/>
          </a:xfrm>
          <a:prstGeom prst="rect">
            <a:avLst/>
          </a:prstGeom>
        </p:spPr>
      </p:pic>
    </p:spTree>
    <p:extLst>
      <p:ext uri="{BB962C8B-B14F-4D97-AF65-F5344CB8AC3E}">
        <p14:creationId xmlns:p14="http://schemas.microsoft.com/office/powerpoint/2010/main" val="2337501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376108-A990-60D2-0CDB-ADBD29CA826B}"/>
              </a:ext>
            </a:extLst>
          </p:cNvPr>
          <p:cNvSpPr>
            <a:spLocks noGrp="1"/>
          </p:cNvSpPr>
          <p:nvPr>
            <p:ph type="ctrTitle"/>
          </p:nvPr>
        </p:nvSpPr>
        <p:spPr>
          <a:xfrm>
            <a:off x="1281432" y="3788143"/>
            <a:ext cx="9094565" cy="2092341"/>
          </a:xfrm>
          <a:prstGeom prst="rect">
            <a:avLst/>
          </a:prstGeom>
        </p:spPr>
        <p:txBody>
          <a:bodyPr anchor="t">
            <a:noAutofit/>
          </a:bodyPr>
          <a:lstStyle>
            <a:lvl1pPr algn="l">
              <a:defRPr sz="6600" b="0">
                <a:solidFill>
                  <a:schemeClr val="tx1"/>
                </a:solidFill>
                <a:latin typeface="+mj-lt"/>
              </a:defRPr>
            </a:lvl1pPr>
          </a:lstStyle>
          <a:p>
            <a:r>
              <a:rPr lang="en-US"/>
              <a:t>Click to edit Master title style</a:t>
            </a:r>
          </a:p>
        </p:txBody>
      </p:sp>
      <p:pic>
        <p:nvPicPr>
          <p:cNvPr id="2" name="Picture 1" descr="A logo with white text and green circles&#10;&#10;Description automatically generated">
            <a:extLst>
              <a:ext uri="{FF2B5EF4-FFF2-40B4-BE49-F238E27FC236}">
                <a16:creationId xmlns:a16="http://schemas.microsoft.com/office/drawing/2014/main" id="{161EF51F-F850-FC27-60CA-2A82F57D3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144" y="378749"/>
            <a:ext cx="1362087" cy="535652"/>
          </a:xfrm>
          <a:prstGeom prst="rect">
            <a:avLst/>
          </a:prstGeom>
        </p:spPr>
      </p:pic>
    </p:spTree>
    <p:extLst>
      <p:ext uri="{BB962C8B-B14F-4D97-AF65-F5344CB8AC3E}">
        <p14:creationId xmlns:p14="http://schemas.microsoft.com/office/powerpoint/2010/main" val="6482413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DAA2F3B-C1C5-86ED-8C66-0F8B3AD34E3B}"/>
              </a:ext>
            </a:extLst>
          </p:cNvPr>
          <p:cNvSpPr txBox="1">
            <a:spLocks/>
          </p:cNvSpPr>
          <p:nvPr userDrawn="1"/>
        </p:nvSpPr>
        <p:spPr>
          <a:xfrm>
            <a:off x="838200" y="3108324"/>
            <a:ext cx="10515600"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b="0">
                <a:latin typeface="+mn-lt"/>
              </a:rPr>
              <a:t>Click to edit Master title style</a:t>
            </a:r>
          </a:p>
        </p:txBody>
      </p:sp>
      <p:sp>
        <p:nvSpPr>
          <p:cNvPr id="4" name="Subtitle 2">
            <a:extLst>
              <a:ext uri="{FF2B5EF4-FFF2-40B4-BE49-F238E27FC236}">
                <a16:creationId xmlns:a16="http://schemas.microsoft.com/office/drawing/2014/main" id="{3A7E8D1F-D10D-A43A-1423-BD3B966D2923}"/>
              </a:ext>
            </a:extLst>
          </p:cNvPr>
          <p:cNvSpPr>
            <a:spLocks noGrp="1"/>
          </p:cNvSpPr>
          <p:nvPr>
            <p:ph type="subTitle" idx="1" hasCustomPrompt="1"/>
          </p:nvPr>
        </p:nvSpPr>
        <p:spPr>
          <a:xfrm>
            <a:off x="760562" y="4037072"/>
            <a:ext cx="9094566" cy="1655762"/>
          </a:xfrm>
          <a:prstGeom prst="rect">
            <a:avLst/>
          </a:prstGeom>
        </p:spPr>
        <p:txBody>
          <a:bodyPr/>
          <a:lstStyle>
            <a:lvl1pPr marL="0" indent="0" algn="ctr">
              <a:buNone/>
              <a:defRPr sz="2400">
                <a:solidFill>
                  <a:srgbClr val="63C1EA"/>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Picture 1" descr="A logo with white text and green circles&#10;&#10;Description automatically generated">
            <a:extLst>
              <a:ext uri="{FF2B5EF4-FFF2-40B4-BE49-F238E27FC236}">
                <a16:creationId xmlns:a16="http://schemas.microsoft.com/office/drawing/2014/main" id="{AB3660D1-9ACB-0B12-C8BD-98F2F5649B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8608" y="5821823"/>
            <a:ext cx="1362087" cy="535652"/>
          </a:xfrm>
          <a:prstGeom prst="rect">
            <a:avLst/>
          </a:prstGeom>
        </p:spPr>
      </p:pic>
    </p:spTree>
    <p:extLst>
      <p:ext uri="{BB962C8B-B14F-4D97-AF65-F5344CB8AC3E}">
        <p14:creationId xmlns:p14="http://schemas.microsoft.com/office/powerpoint/2010/main" val="27062161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0AAA-9783-50D4-5C2D-231BACE561DC}"/>
              </a:ext>
            </a:extLst>
          </p:cNvPr>
          <p:cNvSpPr>
            <a:spLocks noGrp="1"/>
          </p:cNvSpPr>
          <p:nvPr>
            <p:ph type="title"/>
          </p:nvPr>
        </p:nvSpPr>
        <p:spPr>
          <a:xfrm>
            <a:off x="831850" y="1"/>
            <a:ext cx="10515600" cy="6858000"/>
          </a:xfrm>
        </p:spPr>
        <p:txBody>
          <a:bodyPr anchor="ctr">
            <a:noAutofit/>
          </a:bodyPr>
          <a:lstStyle>
            <a:lvl1pPr>
              <a:defRPr sz="8000"/>
            </a:lvl1pPr>
          </a:lstStyle>
          <a:p>
            <a:r>
              <a:rPr lang="en-US"/>
              <a:t>Click to edit Master title style</a:t>
            </a:r>
          </a:p>
        </p:txBody>
      </p:sp>
    </p:spTree>
    <p:extLst>
      <p:ext uri="{BB962C8B-B14F-4D97-AF65-F5344CB8AC3E}">
        <p14:creationId xmlns:p14="http://schemas.microsoft.com/office/powerpoint/2010/main" val="27938990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F39E-1C8A-3DA2-F6B7-7F62E1DE10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D118C-3010-CC5B-3751-A22D364C38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05227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682D-FE41-31F0-CE2C-84F0F3E3D264}"/>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019441C4-802C-0C2F-B25D-A586C97A0BCB}"/>
              </a:ext>
            </a:extLst>
          </p:cNvPr>
          <p:cNvSpPr>
            <a:spLocks noGrp="1"/>
          </p:cNvSpPr>
          <p:nvPr>
            <p:ph type="subTitle" idx="1"/>
          </p:nvPr>
        </p:nvSpPr>
        <p:spPr>
          <a:xfrm>
            <a:off x="1524000" y="3602038"/>
            <a:ext cx="9144000" cy="1655762"/>
          </a:xfrm>
        </p:spPr>
        <p:txBody>
          <a:bodyPr>
            <a:normAutofit/>
          </a:bodyPr>
          <a:lstStyle>
            <a:lvl1pPr marL="0" indent="0" algn="ctr">
              <a:buNone/>
              <a:defRPr sz="3600">
                <a:solidFill>
                  <a:srgbClr val="17C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680723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854B-611B-5EDC-A4BA-6077D030D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BFE015-9FB2-2FF2-19FC-4330D3BB1D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1D50-8A87-1F96-FAA4-A3A156663F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226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9BCD47-E105-A709-4B58-F5D86704F9E4}"/>
              </a:ext>
            </a:extLst>
          </p:cNvPr>
          <p:cNvSpPr>
            <a:spLocks noGrp="1"/>
          </p:cNvSpPr>
          <p:nvPr>
            <p:ph type="body" idx="1"/>
          </p:nvPr>
        </p:nvSpPr>
        <p:spPr>
          <a:xfrm>
            <a:off x="839788" y="1681163"/>
            <a:ext cx="5157787" cy="823912"/>
          </a:xfrm>
        </p:spPr>
        <p:txBody>
          <a:bodyPr anchor="b">
            <a:normAutofit/>
          </a:bodyPr>
          <a:lstStyle>
            <a:lvl1pPr marL="0" indent="0">
              <a:buNone/>
              <a:defRPr sz="3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34D76-5430-E48F-DD8E-7E27D9684F67}"/>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C392B8-A1EB-85C1-E3E1-449885CB824D}"/>
              </a:ext>
            </a:extLst>
          </p:cNvPr>
          <p:cNvSpPr>
            <a:spLocks noGrp="1"/>
          </p:cNvSpPr>
          <p:nvPr>
            <p:ph type="body" sz="quarter" idx="3"/>
          </p:nvPr>
        </p:nvSpPr>
        <p:spPr>
          <a:xfrm>
            <a:off x="6172200" y="1681163"/>
            <a:ext cx="5183188" cy="823912"/>
          </a:xfrm>
        </p:spPr>
        <p:txBody>
          <a:bodyPr anchor="b">
            <a:normAutofit/>
          </a:bodyPr>
          <a:lstStyle>
            <a:lvl1pPr marL="0" indent="0">
              <a:buNone/>
              <a:defRPr sz="3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E92188-69A8-DA0C-C511-DB503538E181}"/>
              </a:ext>
            </a:extLst>
          </p:cNvPr>
          <p:cNvSpPr>
            <a:spLocks noGrp="1"/>
          </p:cNvSpPr>
          <p:nvPr>
            <p:ph sz="quarter" idx="4"/>
          </p:nvPr>
        </p:nvSpPr>
        <p:spPr>
          <a:xfrm>
            <a:off x="6172200" y="2505075"/>
            <a:ext cx="5183188"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7E431EA-C78A-0804-C81F-C4398CA0AB34}"/>
              </a:ext>
            </a:extLst>
          </p:cNvPr>
          <p:cNvSpPr>
            <a:spLocks noGrp="1"/>
          </p:cNvSpPr>
          <p:nvPr>
            <p:ph type="title"/>
          </p:nvPr>
        </p:nvSpPr>
        <p:spPr>
          <a:xfrm>
            <a:off x="225287" y="365126"/>
            <a:ext cx="11128513" cy="966718"/>
          </a:xfrm>
        </p:spPr>
        <p:txBody>
          <a:bodyPr/>
          <a:lstStyle/>
          <a:p>
            <a:r>
              <a:rPr lang="en-US"/>
              <a:t>Click to edit Master title style</a:t>
            </a:r>
          </a:p>
        </p:txBody>
      </p:sp>
    </p:spTree>
    <p:extLst>
      <p:ext uri="{BB962C8B-B14F-4D97-AF65-F5344CB8AC3E}">
        <p14:creationId xmlns:p14="http://schemas.microsoft.com/office/powerpoint/2010/main" val="2706107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0E59-437E-0DD9-C09A-8D6305E167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29086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249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Left Thin Phot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4608946" y="1428636"/>
            <a:ext cx="7185890" cy="5113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3113B03-E751-F977-76FC-CD87941304B2}"/>
              </a:ext>
            </a:extLst>
          </p:cNvPr>
          <p:cNvSpPr>
            <a:spLocks noGrp="1"/>
          </p:cNvSpPr>
          <p:nvPr>
            <p:ph type="title"/>
          </p:nvPr>
        </p:nvSpPr>
        <p:spPr>
          <a:xfrm>
            <a:off x="418227" y="316098"/>
            <a:ext cx="11507945" cy="907863"/>
          </a:xfrm>
          <a:prstGeom prst="rect">
            <a:avLst/>
          </a:prstGeom>
        </p:spPr>
        <p:txBody>
          <a:bodyPr/>
          <a:lstStyle/>
          <a:p>
            <a:r>
              <a:rPr lang="en-US"/>
              <a:t>Click to edit Master title style</a:t>
            </a:r>
          </a:p>
        </p:txBody>
      </p:sp>
      <p:pic>
        <p:nvPicPr>
          <p:cNvPr id="5" name="Picture 4" descr="Business team brainstorming">
            <a:extLst>
              <a:ext uri="{FF2B5EF4-FFF2-40B4-BE49-F238E27FC236}">
                <a16:creationId xmlns:a16="http://schemas.microsoft.com/office/drawing/2014/main" id="{D16DFD09-812D-1F38-880F-910FD8B3C6E7}"/>
              </a:ext>
            </a:extLst>
          </p:cNvPr>
          <p:cNvPicPr>
            <a:picLocks noChangeAspect="1"/>
          </p:cNvPicPr>
          <p:nvPr/>
        </p:nvPicPr>
        <p:blipFill>
          <a:blip r:embed="rId2">
            <a:extLst>
              <a:ext uri="{28A0092B-C50C-407E-A947-70E740481C1C}">
                <a14:useLocalDpi xmlns:a14="http://schemas.microsoft.com/office/drawing/2010/main" val="0"/>
              </a:ext>
            </a:extLst>
          </a:blip>
          <a:srcRect l="29134" r="29134"/>
          <a:stretch/>
        </p:blipFill>
        <p:spPr>
          <a:xfrm>
            <a:off x="888105" y="1819876"/>
            <a:ext cx="2806440" cy="4483338"/>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1450109" y="1428636"/>
            <a:ext cx="2877128" cy="448333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4285188801"/>
      </p:ext>
    </p:extLst>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E039-7D67-0DE3-4BE3-6CC86AB31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8D3491-5121-EFEB-48C0-94440C8B85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D0487B-A7DA-BB9F-9EA0-88C6BCAC9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163113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04AD-D73E-D1AD-60D9-4E0C5EEA6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8119C0-794D-63BE-F0D0-260ECCB0E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A7F1A4-7446-064D-69C0-BBF5A276E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338994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0AAA-9783-50D4-5C2D-231BACE561DC}"/>
              </a:ext>
            </a:extLst>
          </p:cNvPr>
          <p:cNvSpPr>
            <a:spLocks noGrp="1"/>
          </p:cNvSpPr>
          <p:nvPr>
            <p:ph type="title"/>
          </p:nvPr>
        </p:nvSpPr>
        <p:spPr>
          <a:xfrm>
            <a:off x="831850" y="1"/>
            <a:ext cx="10515600" cy="6858000"/>
          </a:xfrm>
        </p:spPr>
        <p:txBody>
          <a:bodyPr anchor="ctr">
            <a:noAutofit/>
          </a:bodyPr>
          <a:lstStyle>
            <a:lvl1pPr>
              <a:defRPr sz="8000"/>
            </a:lvl1pPr>
          </a:lstStyle>
          <a:p>
            <a:r>
              <a:rPr lang="en-US"/>
              <a:t>Click to edit Master title style</a:t>
            </a:r>
          </a:p>
        </p:txBody>
      </p:sp>
    </p:spTree>
    <p:extLst>
      <p:ext uri="{BB962C8B-B14F-4D97-AF65-F5344CB8AC3E}">
        <p14:creationId xmlns:p14="http://schemas.microsoft.com/office/powerpoint/2010/main" val="41786424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F39E-1C8A-3DA2-F6B7-7F62E1DE10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D118C-3010-CC5B-3751-A22D364C38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9373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682D-FE41-31F0-CE2C-84F0F3E3D264}"/>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019441C4-802C-0C2F-B25D-A586C97A0BCB}"/>
              </a:ext>
            </a:extLst>
          </p:cNvPr>
          <p:cNvSpPr>
            <a:spLocks noGrp="1"/>
          </p:cNvSpPr>
          <p:nvPr>
            <p:ph type="subTitle" idx="1"/>
          </p:nvPr>
        </p:nvSpPr>
        <p:spPr>
          <a:xfrm>
            <a:off x="1524000" y="3602038"/>
            <a:ext cx="9144000" cy="1655762"/>
          </a:xfrm>
        </p:spPr>
        <p:txBody>
          <a:bodyPr/>
          <a:lstStyle>
            <a:lvl1pPr marL="0" indent="0" algn="ctr">
              <a:buNone/>
              <a:defRPr sz="3200">
                <a:solidFill>
                  <a:srgbClr val="17C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70027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854B-611B-5EDC-A4BA-6077D030D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BFE015-9FB2-2FF2-19FC-4330D3BB1D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1D50-8A87-1F96-FAA4-A3A156663F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98956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9BCD47-E105-A709-4B58-F5D86704F9E4}"/>
              </a:ext>
            </a:extLst>
          </p:cNvPr>
          <p:cNvSpPr>
            <a:spLocks noGrp="1"/>
          </p:cNvSpPr>
          <p:nvPr>
            <p:ph type="body" idx="1"/>
          </p:nvPr>
        </p:nvSpPr>
        <p:spPr>
          <a:xfrm>
            <a:off x="839788" y="1681163"/>
            <a:ext cx="5157787" cy="823912"/>
          </a:xfrm>
        </p:spPr>
        <p:txBody>
          <a:bodyPr anchor="b">
            <a:normAutofit/>
          </a:bodyPr>
          <a:lstStyle>
            <a:lvl1pPr marL="0" indent="0" algn="ctr">
              <a:buNone/>
              <a:defRPr sz="3200" b="0">
                <a:solidFill>
                  <a:srgbClr val="63C1EA"/>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34D76-5430-E48F-DD8E-7E27D9684F67}"/>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C392B8-A1EB-85C1-E3E1-449885CB824D}"/>
              </a:ext>
            </a:extLst>
          </p:cNvPr>
          <p:cNvSpPr>
            <a:spLocks noGrp="1"/>
          </p:cNvSpPr>
          <p:nvPr>
            <p:ph type="body" sz="quarter" idx="3"/>
          </p:nvPr>
        </p:nvSpPr>
        <p:spPr>
          <a:xfrm>
            <a:off x="6172200" y="1681163"/>
            <a:ext cx="5183188" cy="823912"/>
          </a:xfrm>
        </p:spPr>
        <p:txBody>
          <a:bodyPr anchor="b">
            <a:normAutofit/>
          </a:bodyPr>
          <a:lstStyle>
            <a:lvl1pPr marL="0" indent="0" algn="ctr">
              <a:buNone/>
              <a:defRPr sz="3200" b="0">
                <a:solidFill>
                  <a:srgbClr val="63C1EA"/>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E92188-69A8-DA0C-C511-DB503538E181}"/>
              </a:ext>
            </a:extLst>
          </p:cNvPr>
          <p:cNvSpPr>
            <a:spLocks noGrp="1"/>
          </p:cNvSpPr>
          <p:nvPr>
            <p:ph sz="quarter" idx="4"/>
          </p:nvPr>
        </p:nvSpPr>
        <p:spPr>
          <a:xfrm>
            <a:off x="6172200" y="2505075"/>
            <a:ext cx="5183188"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7E431EA-C78A-0804-C81F-C4398CA0AB34}"/>
              </a:ext>
            </a:extLst>
          </p:cNvPr>
          <p:cNvSpPr>
            <a:spLocks noGrp="1"/>
          </p:cNvSpPr>
          <p:nvPr>
            <p:ph type="title"/>
          </p:nvPr>
        </p:nvSpPr>
        <p:spPr>
          <a:xfrm>
            <a:off x="225287" y="365126"/>
            <a:ext cx="11128513" cy="966718"/>
          </a:xfrm>
        </p:spPr>
        <p:txBody>
          <a:bodyPr/>
          <a:lstStyle/>
          <a:p>
            <a:r>
              <a:rPr lang="en-US"/>
              <a:t>Click to edit Master title style</a:t>
            </a:r>
          </a:p>
        </p:txBody>
      </p:sp>
    </p:spTree>
    <p:extLst>
      <p:ext uri="{BB962C8B-B14F-4D97-AF65-F5344CB8AC3E}">
        <p14:creationId xmlns:p14="http://schemas.microsoft.com/office/powerpoint/2010/main" val="4129949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0E59-437E-0DD9-C09A-8D6305E167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2578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1719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E039-7D67-0DE3-4BE3-6CC86AB31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8D3491-5121-EFEB-48C0-94440C8B85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D0487B-A7DA-BB9F-9EA0-88C6BCAC9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45408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mall Photo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3914" y="1698413"/>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Office worker using sticky notes">
            <a:extLst>
              <a:ext uri="{FF2B5EF4-FFF2-40B4-BE49-F238E27FC236}">
                <a16:creationId xmlns:a16="http://schemas.microsoft.com/office/drawing/2014/main" id="{61B5F844-AFD5-CBB7-8986-B55103061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043" y="1624126"/>
            <a:ext cx="4410944" cy="2943555"/>
          </a:xfrm>
          <a:prstGeom prst="rect">
            <a:avLst/>
          </a:prstGeom>
        </p:spPr>
      </p:pic>
      <p:sp>
        <p:nvSpPr>
          <p:cNvPr id="7" name="Rectangle 6">
            <a:extLst>
              <a:ext uri="{FF2B5EF4-FFF2-40B4-BE49-F238E27FC236}">
                <a16:creationId xmlns:a16="http://schemas.microsoft.com/office/drawing/2014/main" id="{2886EF82-916F-2232-FF85-8F8C9AC40818}"/>
              </a:ext>
            </a:extLst>
          </p:cNvPr>
          <p:cNvSpPr/>
          <p:nvPr/>
        </p:nvSpPr>
        <p:spPr>
          <a:xfrm>
            <a:off x="6467271" y="2022769"/>
            <a:ext cx="4623413" cy="2943555"/>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10FD5AED-F91B-11E3-3FB0-C080C3681CFA}"/>
              </a:ext>
            </a:extLst>
          </p:cNvPr>
          <p:cNvSpPr>
            <a:spLocks noGrp="1"/>
          </p:cNvSpPr>
          <p:nvPr>
            <p:ph type="title"/>
          </p:nvPr>
        </p:nvSpPr>
        <p:spPr>
          <a:xfrm>
            <a:off x="458132" y="302736"/>
            <a:ext cx="11507945" cy="907863"/>
          </a:xfrm>
          <a:prstGeom prst="rect">
            <a:avLst/>
          </a:prstGeom>
        </p:spPr>
        <p:txBody>
          <a:bodyPr/>
          <a:lstStyle/>
          <a:p>
            <a:r>
              <a:rPr lang="en-US"/>
              <a:t>Click to edit Master title style</a:t>
            </a:r>
          </a:p>
        </p:txBody>
      </p:sp>
      <p:sp>
        <p:nvSpPr>
          <p:cNvPr id="14" name="Text Placeholder 13">
            <a:extLst>
              <a:ext uri="{FF2B5EF4-FFF2-40B4-BE49-F238E27FC236}">
                <a16:creationId xmlns:a16="http://schemas.microsoft.com/office/drawing/2014/main" id="{E963A2D9-DCDB-BC15-EA78-75A616441C4D}"/>
              </a:ext>
            </a:extLst>
          </p:cNvPr>
          <p:cNvSpPr>
            <a:spLocks noGrp="1"/>
          </p:cNvSpPr>
          <p:nvPr>
            <p:ph type="body" sz="quarter" idx="10"/>
          </p:nvPr>
        </p:nvSpPr>
        <p:spPr>
          <a:xfrm>
            <a:off x="6467271" y="5231037"/>
            <a:ext cx="4041775" cy="1055687"/>
          </a:xfrm>
        </p:spPr>
        <p:txBody>
          <a:bodyPr/>
          <a:lstStyle>
            <a:lvl2pPr marL="457200" indent="0">
              <a:buNone/>
              <a:defRPr/>
            </a:lvl2pPr>
            <a:lvl3pPr marL="914400" indent="0">
              <a:buNone/>
              <a:defRPr/>
            </a:lvl3pPr>
            <a:lvl4pPr marL="1371600" indent="0">
              <a:buNone/>
              <a:defRPr/>
            </a:lvl4pPr>
          </a:lstStyle>
          <a:p>
            <a:pPr lvl="0"/>
            <a:r>
              <a:rPr lang="en-US"/>
              <a:t>Click to edit Master text styles</a:t>
            </a:r>
          </a:p>
        </p:txBody>
      </p:sp>
    </p:spTree>
    <p:extLst>
      <p:ext uri="{BB962C8B-B14F-4D97-AF65-F5344CB8AC3E}">
        <p14:creationId xmlns:p14="http://schemas.microsoft.com/office/powerpoint/2010/main" val="3027059598"/>
      </p:ext>
    </p:extLst>
  </p:cSld>
  <p:clrMapOvr>
    <a:masterClrMapping/>
  </p:clrMapOvr>
  <p:hf hdr="0"/>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04AD-D73E-D1AD-60D9-4E0C5EEA6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8119C0-794D-63BE-F0D0-260ECCB0E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A7F1A4-7446-064D-69C0-BBF5A276E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372571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DEAA-9AB8-9DAD-609D-97969739EB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15C62B-B160-5589-A693-BEB656D058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446275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C161-783B-44C7-E4D7-3A9B38B539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A371D9-AE4A-71BA-52BF-8A89BE4311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7136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6A6A5-6C7B-B295-E37C-85BA07B17278}"/>
              </a:ext>
            </a:extLst>
          </p:cNvPr>
          <p:cNvSpPr>
            <a:spLocks noGrp="1"/>
          </p:cNvSpPr>
          <p:nvPr>
            <p:ph type="title"/>
          </p:nvPr>
        </p:nvSpPr>
        <p:spPr>
          <a:xfrm>
            <a:off x="831850" y="0"/>
            <a:ext cx="10515600" cy="6858000"/>
          </a:xfrm>
        </p:spPr>
        <p:txBody>
          <a:bodyPr anchor="ctr">
            <a:normAutofit/>
          </a:bodyPr>
          <a:lstStyle>
            <a:lvl1pPr>
              <a:defRPr sz="7200"/>
            </a:lvl1pPr>
          </a:lstStyle>
          <a:p>
            <a:r>
              <a:rPr lang="en-US"/>
              <a:t>Click to edit Master title style</a:t>
            </a:r>
          </a:p>
        </p:txBody>
      </p:sp>
    </p:spTree>
    <p:extLst>
      <p:ext uri="{BB962C8B-B14F-4D97-AF65-F5344CB8AC3E}">
        <p14:creationId xmlns:p14="http://schemas.microsoft.com/office/powerpoint/2010/main" val="325853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7DD3-48BA-7636-6160-FE8D48D622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2250C5-0312-6900-3441-3A06247C1B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817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6A44BE-4A0A-4924-E7BF-C45AC5C02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4D66E1-30A9-C65E-4ED2-1C55A1BD9F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B5CF83-0A99-DBD3-3A45-022D694B82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4C9713-CB5F-E17D-9680-DF2275A36F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BD747D3-3735-02BA-043D-E74CCB08A479}"/>
              </a:ext>
            </a:extLst>
          </p:cNvPr>
          <p:cNvSpPr>
            <a:spLocks noGrp="1"/>
          </p:cNvSpPr>
          <p:nvPr>
            <p:ph type="title"/>
          </p:nvPr>
        </p:nvSpPr>
        <p:spPr>
          <a:xfrm>
            <a:off x="259725" y="365125"/>
            <a:ext cx="11507945" cy="907863"/>
          </a:xfrm>
        </p:spPr>
        <p:txBody>
          <a:bodyPr/>
          <a:lstStyle/>
          <a:p>
            <a:r>
              <a:rPr lang="en-US"/>
              <a:t>Click to edit Master title style</a:t>
            </a:r>
          </a:p>
        </p:txBody>
      </p:sp>
    </p:spTree>
    <p:extLst>
      <p:ext uri="{BB962C8B-B14F-4D97-AF65-F5344CB8AC3E}">
        <p14:creationId xmlns:p14="http://schemas.microsoft.com/office/powerpoint/2010/main" val="34627649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F1E05-3070-2558-B900-806F5B0525D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46693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0488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7A6C-02B4-6C33-0877-D3CD12327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AE56E2-2FD4-B3C5-013D-C5386A4435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E3C7B0-74AA-6444-EE51-E993B11E71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681625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FF5A-341D-3D20-AA6A-D49C66BA2A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1F6BE4-1D47-EFC1-F048-B3ED37943F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4FA799-565A-0CDA-5C6C-E53EEBA96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95532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rg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7DD3-48BA-7636-6160-FE8D48D62259}"/>
              </a:ext>
            </a:extLst>
          </p:cNvPr>
          <p:cNvSpPr>
            <a:spLocks noGrp="1"/>
          </p:cNvSpPr>
          <p:nvPr>
            <p:ph type="title"/>
          </p:nvPr>
        </p:nvSpPr>
        <p:spPr>
          <a:xfrm>
            <a:off x="544397" y="304742"/>
            <a:ext cx="11507945" cy="907863"/>
          </a:xfrm>
          <a:prstGeom prst="rect">
            <a:avLst/>
          </a:prstGeom>
        </p:spPr>
        <p:txBody>
          <a:bodyPr/>
          <a:lstStyle/>
          <a:p>
            <a:r>
              <a:rPr lang="en-US"/>
              <a:t>Click to edit Master title style</a:t>
            </a:r>
          </a:p>
        </p:txBody>
      </p:sp>
      <p:sp>
        <p:nvSpPr>
          <p:cNvPr id="4" name="Content Placeholder 3">
            <a:extLst>
              <a:ext uri="{FF2B5EF4-FFF2-40B4-BE49-F238E27FC236}">
                <a16:creationId xmlns:a16="http://schemas.microsoft.com/office/drawing/2014/main" id="{E2455BE0-70E8-199F-A66C-7D39343B3E54}"/>
              </a:ext>
            </a:extLst>
          </p:cNvPr>
          <p:cNvSpPr>
            <a:spLocks noGrp="1"/>
          </p:cNvSpPr>
          <p:nvPr>
            <p:ph sz="half" idx="2"/>
          </p:nvPr>
        </p:nvSpPr>
        <p:spPr>
          <a:xfrm>
            <a:off x="544397" y="174798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People working together">
            <a:extLst>
              <a:ext uri="{FF2B5EF4-FFF2-40B4-BE49-F238E27FC236}">
                <a16:creationId xmlns:a16="http://schemas.microsoft.com/office/drawing/2014/main" id="{61B5F844-AFD5-CBB7-8986-B551030611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9491" y="2292595"/>
            <a:ext cx="4782190" cy="3397117"/>
          </a:xfrm>
          <a:prstGeom prst="rect">
            <a:avLst/>
          </a:prstGeom>
        </p:spPr>
      </p:pic>
      <p:sp>
        <p:nvSpPr>
          <p:cNvPr id="3" name="Rectangle 2">
            <a:extLst>
              <a:ext uri="{FF2B5EF4-FFF2-40B4-BE49-F238E27FC236}">
                <a16:creationId xmlns:a16="http://schemas.microsoft.com/office/drawing/2014/main" id="{98721495-6D54-0C44-6EB2-99EAE410C9B1}"/>
              </a:ext>
            </a:extLst>
          </p:cNvPr>
          <p:cNvSpPr/>
          <p:nvPr/>
        </p:nvSpPr>
        <p:spPr>
          <a:xfrm>
            <a:off x="7258120" y="1668051"/>
            <a:ext cx="4627967" cy="3521898"/>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086819760"/>
      </p:ext>
    </p:extLst>
  </p:cSld>
  <p:clrMapOvr>
    <a:masterClrMapping/>
  </p:clrMapOvr>
  <p:hf hdr="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7329-F32B-AB0D-8EF5-67A38DD2CE51}"/>
              </a:ext>
            </a:extLst>
          </p:cNvPr>
          <p:cNvSpPr>
            <a:spLocks noGrp="1"/>
          </p:cNvSpPr>
          <p:nvPr>
            <p:ph type="ctrTitle"/>
          </p:nvPr>
        </p:nvSpPr>
        <p:spPr>
          <a:xfrm>
            <a:off x="2028457" y="2100755"/>
            <a:ext cx="4315012" cy="1145709"/>
          </a:xfrm>
          <a:prstGeom prst="rect">
            <a:avLst/>
          </a:prstGeom>
        </p:spPr>
        <p:txBody>
          <a:bodyPr anchor="t">
            <a:normAutofit/>
          </a:bodyPr>
          <a:lstStyle>
            <a:lvl1pPr algn="l">
              <a:defRPr sz="3600" b="0">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129B321-E9BA-6C28-20E5-A359635628B5}"/>
              </a:ext>
            </a:extLst>
          </p:cNvPr>
          <p:cNvSpPr>
            <a:spLocks noGrp="1"/>
          </p:cNvSpPr>
          <p:nvPr>
            <p:ph type="subTitle" idx="1" hasCustomPrompt="1"/>
          </p:nvPr>
        </p:nvSpPr>
        <p:spPr>
          <a:xfrm>
            <a:off x="2028457" y="3246464"/>
            <a:ext cx="4315012" cy="1655762"/>
          </a:xfrm>
          <a:prstGeom prst="rect">
            <a:avLst/>
          </a:prstGeom>
        </p:spPr>
        <p:txBody>
          <a:bodyPr/>
          <a:lstStyle>
            <a:lvl1pPr marL="0" indent="0" algn="l">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logo with white text and green circles&#10;&#10;Description automatically generated">
            <a:extLst>
              <a:ext uri="{FF2B5EF4-FFF2-40B4-BE49-F238E27FC236}">
                <a16:creationId xmlns:a16="http://schemas.microsoft.com/office/drawing/2014/main" id="{090E9A15-4D12-5341-38B1-7F86A13E97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56488" y="1109184"/>
            <a:ext cx="2129475" cy="837434"/>
          </a:xfrm>
          <a:prstGeom prst="rect">
            <a:avLst/>
          </a:prstGeom>
        </p:spPr>
      </p:pic>
    </p:spTree>
    <p:extLst>
      <p:ext uri="{BB962C8B-B14F-4D97-AF65-F5344CB8AC3E}">
        <p14:creationId xmlns:p14="http://schemas.microsoft.com/office/powerpoint/2010/main" val="18160319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FCD4-1CCA-A89E-FD05-6469615712DC}"/>
              </a:ext>
            </a:extLst>
          </p:cNvPr>
          <p:cNvSpPr>
            <a:spLocks noGrp="1"/>
          </p:cNvSpPr>
          <p:nvPr>
            <p:ph type="ctrTitle"/>
          </p:nvPr>
        </p:nvSpPr>
        <p:spPr>
          <a:xfrm>
            <a:off x="1577787" y="2697055"/>
            <a:ext cx="9094565" cy="1145709"/>
          </a:xfrm>
          <a:prstGeom prst="rect">
            <a:avLst/>
          </a:prstGeom>
        </p:spPr>
        <p:txBody>
          <a:bodyPr anchor="t">
            <a:normAutofit/>
          </a:bodyPr>
          <a:lstStyle>
            <a:lvl1pPr algn="ctr">
              <a:defRPr sz="4400" b="0">
                <a:solidFill>
                  <a:schemeClr val="tx1"/>
                </a:solidFill>
                <a:latin typeface="+mj-lt"/>
              </a:defRPr>
            </a:lvl1pPr>
          </a:lstStyle>
          <a:p>
            <a:r>
              <a:rPr lang="en-US"/>
              <a:t>Click to edit Master title style</a:t>
            </a:r>
          </a:p>
        </p:txBody>
      </p:sp>
      <p:sp>
        <p:nvSpPr>
          <p:cNvPr id="6" name="Subtitle 2">
            <a:extLst>
              <a:ext uri="{FF2B5EF4-FFF2-40B4-BE49-F238E27FC236}">
                <a16:creationId xmlns:a16="http://schemas.microsoft.com/office/drawing/2014/main" id="{53889E65-F533-3E26-F709-66A12EBC1467}"/>
              </a:ext>
            </a:extLst>
          </p:cNvPr>
          <p:cNvSpPr>
            <a:spLocks noGrp="1"/>
          </p:cNvSpPr>
          <p:nvPr>
            <p:ph type="subTitle" idx="1" hasCustomPrompt="1"/>
          </p:nvPr>
        </p:nvSpPr>
        <p:spPr>
          <a:xfrm>
            <a:off x="1577788" y="3941776"/>
            <a:ext cx="9094566" cy="1655762"/>
          </a:xfrm>
          <a:prstGeom prst="rect">
            <a:avLst/>
          </a:prstGeom>
        </p:spPr>
        <p:txBody>
          <a:bodyPr/>
          <a:lstStyle>
            <a:lvl1pPr marL="0" indent="0" algn="ctr">
              <a:buNone/>
              <a:defRPr sz="2400">
                <a:solidFill>
                  <a:schemeClr val="tx1"/>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logo with white text and green circles&#10;&#10;Description automatically generated">
            <a:extLst>
              <a:ext uri="{FF2B5EF4-FFF2-40B4-BE49-F238E27FC236}">
                <a16:creationId xmlns:a16="http://schemas.microsoft.com/office/drawing/2014/main" id="{AC9F536C-48D6-767E-89F6-D35AFA08C8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8305" y="1716656"/>
            <a:ext cx="2071649" cy="814693"/>
          </a:xfrm>
          <a:prstGeom prst="rect">
            <a:avLst/>
          </a:prstGeom>
        </p:spPr>
      </p:pic>
    </p:spTree>
    <p:extLst>
      <p:ext uri="{BB962C8B-B14F-4D97-AF65-F5344CB8AC3E}">
        <p14:creationId xmlns:p14="http://schemas.microsoft.com/office/powerpoint/2010/main" val="6411246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376108-A990-60D2-0CDB-ADBD29CA826B}"/>
              </a:ext>
            </a:extLst>
          </p:cNvPr>
          <p:cNvSpPr>
            <a:spLocks noGrp="1"/>
          </p:cNvSpPr>
          <p:nvPr>
            <p:ph type="ctrTitle"/>
          </p:nvPr>
        </p:nvSpPr>
        <p:spPr>
          <a:xfrm>
            <a:off x="1133650" y="2024743"/>
            <a:ext cx="9094565" cy="2092341"/>
          </a:xfrm>
          <a:prstGeom prst="rect">
            <a:avLst/>
          </a:prstGeom>
        </p:spPr>
        <p:txBody>
          <a:bodyPr anchor="t">
            <a:noAutofit/>
          </a:bodyPr>
          <a:lstStyle>
            <a:lvl1pPr algn="l">
              <a:defRPr sz="6600" b="0">
                <a:solidFill>
                  <a:schemeClr val="tx1"/>
                </a:solidFill>
                <a:latin typeface="+mj-lt"/>
              </a:defRPr>
            </a:lvl1pPr>
          </a:lstStyle>
          <a:p>
            <a:r>
              <a:rPr lang="en-US"/>
              <a:t>Click to edit Master title style</a:t>
            </a:r>
          </a:p>
        </p:txBody>
      </p:sp>
      <p:pic>
        <p:nvPicPr>
          <p:cNvPr id="5" name="Picture 4" descr="A logo with white text and green circles&#10;&#10;Description automatically generated">
            <a:extLst>
              <a:ext uri="{FF2B5EF4-FFF2-40B4-BE49-F238E27FC236}">
                <a16:creationId xmlns:a16="http://schemas.microsoft.com/office/drawing/2014/main" id="{AFA7359E-F3A3-8A2B-5A3E-8E42B970BB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4035" y="1120121"/>
            <a:ext cx="1963233" cy="772058"/>
          </a:xfrm>
          <a:prstGeom prst="rect">
            <a:avLst/>
          </a:prstGeom>
        </p:spPr>
      </p:pic>
    </p:spTree>
    <p:extLst>
      <p:ext uri="{BB962C8B-B14F-4D97-AF65-F5344CB8AC3E}">
        <p14:creationId xmlns:p14="http://schemas.microsoft.com/office/powerpoint/2010/main" val="29307748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15ED-8B96-417C-F664-00DB54E42A64}"/>
              </a:ext>
            </a:extLst>
          </p:cNvPr>
          <p:cNvSpPr>
            <a:spLocks noGrp="1"/>
          </p:cNvSpPr>
          <p:nvPr>
            <p:ph type="title"/>
          </p:nvPr>
        </p:nvSpPr>
        <p:spPr>
          <a:xfrm>
            <a:off x="838200" y="3108324"/>
            <a:ext cx="10515600" cy="1325563"/>
          </a:xfrm>
          <a:prstGeom prst="rect">
            <a:avLst/>
          </a:prstGeom>
        </p:spPr>
        <p:txBody>
          <a:bodyPr/>
          <a:lstStyle>
            <a:lvl1pPr>
              <a:defRPr b="0">
                <a:solidFill>
                  <a:schemeClr val="tx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B2B10D3A-E1F3-7D5D-7895-E77872265A10}"/>
              </a:ext>
            </a:extLst>
          </p:cNvPr>
          <p:cNvSpPr>
            <a:spLocks noGrp="1"/>
          </p:cNvSpPr>
          <p:nvPr>
            <p:ph type="subTitle" idx="1" hasCustomPrompt="1"/>
          </p:nvPr>
        </p:nvSpPr>
        <p:spPr>
          <a:xfrm>
            <a:off x="838200" y="4433887"/>
            <a:ext cx="9094566" cy="1655762"/>
          </a:xfrm>
          <a:prstGeom prst="rect">
            <a:avLst/>
          </a:prstGeom>
        </p:spPr>
        <p:txBody>
          <a:bodyPr/>
          <a:lstStyle>
            <a:lvl1pPr marL="0" indent="0" algn="ctr">
              <a:buNone/>
              <a:defRPr sz="2400">
                <a:solidFill>
                  <a:srgbClr val="63C1EA"/>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349840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0AAA-9783-50D4-5C2D-231BACE561DC}"/>
              </a:ext>
            </a:extLst>
          </p:cNvPr>
          <p:cNvSpPr>
            <a:spLocks noGrp="1"/>
          </p:cNvSpPr>
          <p:nvPr>
            <p:ph type="title"/>
          </p:nvPr>
        </p:nvSpPr>
        <p:spPr>
          <a:xfrm>
            <a:off x="831850" y="1"/>
            <a:ext cx="10515600" cy="6858000"/>
          </a:xfrm>
        </p:spPr>
        <p:txBody>
          <a:bodyPr anchor="ctr">
            <a:noAutofit/>
          </a:bodyPr>
          <a:lstStyle>
            <a:lvl1pPr>
              <a:defRPr sz="8000"/>
            </a:lvl1pPr>
          </a:lstStyle>
          <a:p>
            <a:r>
              <a:rPr lang="en-US"/>
              <a:t>Click to edit Master</a:t>
            </a:r>
          </a:p>
        </p:txBody>
      </p:sp>
    </p:spTree>
    <p:extLst>
      <p:ext uri="{BB962C8B-B14F-4D97-AF65-F5344CB8AC3E}">
        <p14:creationId xmlns:p14="http://schemas.microsoft.com/office/powerpoint/2010/main" val="28871876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F39E-1C8A-3DA2-F6B7-7F62E1DE10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D118C-3010-CC5B-3751-A22D364C38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9656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682D-FE41-31F0-CE2C-84F0F3E3D264}"/>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a:t>
            </a:r>
          </a:p>
        </p:txBody>
      </p:sp>
      <p:sp>
        <p:nvSpPr>
          <p:cNvPr id="3" name="Subtitle 2">
            <a:extLst>
              <a:ext uri="{FF2B5EF4-FFF2-40B4-BE49-F238E27FC236}">
                <a16:creationId xmlns:a16="http://schemas.microsoft.com/office/drawing/2014/main" id="{019441C4-802C-0C2F-B25D-A586C97A0BCB}"/>
              </a:ext>
            </a:extLst>
          </p:cNvPr>
          <p:cNvSpPr>
            <a:spLocks noGrp="1"/>
          </p:cNvSpPr>
          <p:nvPr>
            <p:ph type="subTitle" idx="1"/>
          </p:nvPr>
        </p:nvSpPr>
        <p:spPr>
          <a:xfrm>
            <a:off x="1524000" y="3602038"/>
            <a:ext cx="9144000" cy="1655762"/>
          </a:xfrm>
        </p:spPr>
        <p:txBody>
          <a:bodyPr>
            <a:normAutofit/>
          </a:bodyPr>
          <a:lstStyle>
            <a:lvl1pPr marL="0" indent="0" algn="ctr">
              <a:buNone/>
              <a:defRPr sz="3600">
                <a:solidFill>
                  <a:srgbClr val="17C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857629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854B-611B-5EDC-A4BA-6077D030D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BFE015-9FB2-2FF2-19FC-4330D3BB1D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1D50-8A87-1F96-FAA4-A3A156663F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2306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9BCD47-E105-A709-4B58-F5D86704F9E4}"/>
              </a:ext>
            </a:extLst>
          </p:cNvPr>
          <p:cNvSpPr>
            <a:spLocks noGrp="1"/>
          </p:cNvSpPr>
          <p:nvPr>
            <p:ph type="body" idx="1"/>
          </p:nvPr>
        </p:nvSpPr>
        <p:spPr>
          <a:xfrm>
            <a:off x="839788" y="1681163"/>
            <a:ext cx="5157787" cy="823912"/>
          </a:xfrm>
        </p:spPr>
        <p:txBody>
          <a:bodyPr anchor="b">
            <a:normAutofit/>
          </a:bodyPr>
          <a:lstStyle>
            <a:lvl1pPr marL="0" indent="0">
              <a:buNone/>
              <a:defRPr sz="3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34D76-5430-E48F-DD8E-7E27D9684F67}"/>
              </a:ext>
            </a:extLst>
          </p:cNvPr>
          <p:cNvSpPr>
            <a:spLocks noGrp="1"/>
          </p:cNvSpPr>
          <p:nvPr>
            <p:ph sz="half" idx="2"/>
          </p:nvPr>
        </p:nvSpPr>
        <p:spPr>
          <a:xfrm>
            <a:off x="839788" y="2505075"/>
            <a:ext cx="5157787"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C392B8-A1EB-85C1-E3E1-449885CB824D}"/>
              </a:ext>
            </a:extLst>
          </p:cNvPr>
          <p:cNvSpPr>
            <a:spLocks noGrp="1"/>
          </p:cNvSpPr>
          <p:nvPr>
            <p:ph type="body" sz="quarter" idx="3"/>
          </p:nvPr>
        </p:nvSpPr>
        <p:spPr>
          <a:xfrm>
            <a:off x="6172200" y="1681163"/>
            <a:ext cx="5183188" cy="823912"/>
          </a:xfrm>
        </p:spPr>
        <p:txBody>
          <a:bodyPr anchor="b">
            <a:normAutofit/>
          </a:bodyPr>
          <a:lstStyle>
            <a:lvl1pPr marL="0" indent="0">
              <a:buNone/>
              <a:defRPr sz="3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E92188-69A8-DA0C-C511-DB503538E181}"/>
              </a:ext>
            </a:extLst>
          </p:cNvPr>
          <p:cNvSpPr>
            <a:spLocks noGrp="1"/>
          </p:cNvSpPr>
          <p:nvPr>
            <p:ph sz="quarter" idx="4"/>
          </p:nvPr>
        </p:nvSpPr>
        <p:spPr>
          <a:xfrm>
            <a:off x="6172200" y="2505075"/>
            <a:ext cx="5183188"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7E431EA-C78A-0804-C81F-C4398CA0AB34}"/>
              </a:ext>
            </a:extLst>
          </p:cNvPr>
          <p:cNvSpPr>
            <a:spLocks noGrp="1"/>
          </p:cNvSpPr>
          <p:nvPr>
            <p:ph type="title"/>
          </p:nvPr>
        </p:nvSpPr>
        <p:spPr>
          <a:xfrm>
            <a:off x="225287" y="365126"/>
            <a:ext cx="11128513" cy="966718"/>
          </a:xfrm>
        </p:spPr>
        <p:txBody>
          <a:bodyPr/>
          <a:lstStyle/>
          <a:p>
            <a:r>
              <a:rPr lang="en-US"/>
              <a:t>Click to edit Master title style</a:t>
            </a:r>
          </a:p>
        </p:txBody>
      </p:sp>
    </p:spTree>
    <p:extLst>
      <p:ext uri="{BB962C8B-B14F-4D97-AF65-F5344CB8AC3E}">
        <p14:creationId xmlns:p14="http://schemas.microsoft.com/office/powerpoint/2010/main" val="11353611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0E59-437E-0DD9-C09A-8D6305E167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63025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image" Target="../media/image25.png"/><Relationship Id="rId5" Type="http://schemas.openxmlformats.org/officeDocument/2006/relationships/slideLayout" Target="../slideLayouts/slideLayout107.xml"/><Relationship Id="rId10" Type="http://schemas.openxmlformats.org/officeDocument/2006/relationships/theme" Target="../theme/theme10.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image" Target="../media/image18.png"/><Relationship Id="rId5" Type="http://schemas.openxmlformats.org/officeDocument/2006/relationships/slideLayout" Target="../slideLayouts/slideLayout116.xml"/><Relationship Id="rId10" Type="http://schemas.openxmlformats.org/officeDocument/2006/relationships/theme" Target="../theme/theme1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theme" Target="../theme/theme12.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image" Target="../media/image27.png"/><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image" Target="../media/image26.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image" Target="../media/image26.jpeg"/><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34" Type="http://schemas.openxmlformats.org/officeDocument/2006/relationships/theme" Target="../theme/theme14.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slideLayout" Target="../slideLayouts/slideLayout207.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slideLayout" Target="../slideLayouts/slideLayout206.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slideLayout" Target="../slideLayouts/slideLayout205.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35" Type="http://schemas.openxmlformats.org/officeDocument/2006/relationships/image" Target="../media/image26.jpeg"/><Relationship Id="rId8" Type="http://schemas.openxmlformats.org/officeDocument/2006/relationships/slideLayout" Target="../slideLayouts/slideLayout1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image" Target="../media/image1.png"/><Relationship Id="rId5" Type="http://schemas.openxmlformats.org/officeDocument/2006/relationships/slideLayout" Target="../slideLayouts/slideLayout212.xml"/><Relationship Id="rId10" Type="http://schemas.openxmlformats.org/officeDocument/2006/relationships/theme" Target="../theme/theme15.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slideLayout" Target="../slideLayouts/slideLayout243.xml"/><Relationship Id="rId3" Type="http://schemas.openxmlformats.org/officeDocument/2006/relationships/slideLayout" Target="../slideLayouts/slideLayout220.xml"/><Relationship Id="rId21" Type="http://schemas.openxmlformats.org/officeDocument/2006/relationships/slideLayout" Target="../slideLayouts/slideLayout238.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slideLayout" Target="../slideLayouts/slideLayout242.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slideLayout" Target="../slideLayouts/slideLayout237.xml"/><Relationship Id="rId29" Type="http://schemas.openxmlformats.org/officeDocument/2006/relationships/slideLayout" Target="../slideLayouts/slideLayout246.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slideLayout" Target="../slideLayouts/slideLayout241.xml"/><Relationship Id="rId32" Type="http://schemas.openxmlformats.org/officeDocument/2006/relationships/image" Target="../media/image26.jpeg"/><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28" Type="http://schemas.openxmlformats.org/officeDocument/2006/relationships/slideLayout" Target="../slideLayouts/slideLayout245.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31" Type="http://schemas.openxmlformats.org/officeDocument/2006/relationships/theme" Target="../theme/theme1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 Id="rId27" Type="http://schemas.openxmlformats.org/officeDocument/2006/relationships/slideLayout" Target="../slideLayouts/slideLayout244.xml"/><Relationship Id="rId30" Type="http://schemas.openxmlformats.org/officeDocument/2006/relationships/slideLayout" Target="../slideLayouts/slideLayout24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image" Target="../media/image32.png"/><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image" Target="../media/image1.png"/><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1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7.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3.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19.jpeg"/><Relationship Id="rId5" Type="http://schemas.openxmlformats.org/officeDocument/2006/relationships/theme" Target="../theme/theme4.xml"/><Relationship Id="rId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theme" Target="../theme/theme5.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1.png"/><Relationship Id="rId5" Type="http://schemas.openxmlformats.org/officeDocument/2006/relationships/slideLayout" Target="../slideLayouts/slideLayout76.xml"/><Relationship Id="rId10" Type="http://schemas.openxmlformats.org/officeDocument/2006/relationships/theme" Target="../theme/theme6.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image" Target="../media/image1.png"/><Relationship Id="rId5" Type="http://schemas.openxmlformats.org/officeDocument/2006/relationships/slideLayout" Target="../slideLayouts/slideLayout85.xml"/><Relationship Id="rId10" Type="http://schemas.openxmlformats.org/officeDocument/2006/relationships/theme" Target="../theme/theme7.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image" Target="../media/image20.jpeg"/><Relationship Id="rId5" Type="http://schemas.openxmlformats.org/officeDocument/2006/relationships/theme" Target="../theme/theme8.xml"/><Relationship Id="rId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24.png"/><Relationship Id="rId5" Type="http://schemas.openxmlformats.org/officeDocument/2006/relationships/slideLayout" Target="../slideLayouts/slideLayout98.xml"/><Relationship Id="rId10" Type="http://schemas.openxmlformats.org/officeDocument/2006/relationships/theme" Target="../theme/theme9.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8E94CF-51A1-63DA-1602-0F5083FAA0F2}"/>
              </a:ext>
            </a:extLst>
          </p:cNvPr>
          <p:cNvSpPr>
            <a:spLocks noGrp="1"/>
          </p:cNvSpPr>
          <p:nvPr>
            <p:ph type="body" idx="1"/>
          </p:nvPr>
        </p:nvSpPr>
        <p:spPr>
          <a:xfrm>
            <a:off x="259725" y="1469112"/>
            <a:ext cx="11507945" cy="5101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logo with blue and green circles&#10;&#10;Description automatically generated">
            <a:extLst>
              <a:ext uri="{FF2B5EF4-FFF2-40B4-BE49-F238E27FC236}">
                <a16:creationId xmlns:a16="http://schemas.microsoft.com/office/drawing/2014/main" id="{A6C66371-C27E-C28A-A442-69450CFD1A47}"/>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0636369" y="6257071"/>
            <a:ext cx="1200815" cy="471607"/>
          </a:xfrm>
          <a:prstGeom prst="rect">
            <a:avLst/>
          </a:prstGeom>
        </p:spPr>
      </p:pic>
      <p:cxnSp>
        <p:nvCxnSpPr>
          <p:cNvPr id="4" name="Straight Connector 3">
            <a:extLst>
              <a:ext uri="{FF2B5EF4-FFF2-40B4-BE49-F238E27FC236}">
                <a16:creationId xmlns:a16="http://schemas.microsoft.com/office/drawing/2014/main" id="{B89683EF-CA7E-75DB-6381-CD7F320FF0E7}"/>
              </a:ext>
            </a:extLst>
          </p:cNvPr>
          <p:cNvCxnSpPr>
            <a:cxnSpLocks/>
          </p:cNvCxnSpPr>
          <p:nvPr/>
        </p:nvCxnSpPr>
        <p:spPr>
          <a:xfrm>
            <a:off x="556838" y="1136529"/>
            <a:ext cx="2056966" cy="0"/>
          </a:xfrm>
          <a:prstGeom prst="line">
            <a:avLst/>
          </a:prstGeom>
          <a:ln>
            <a:solidFill>
              <a:srgbClr val="003B5C"/>
            </a:solidFill>
          </a:ln>
        </p:spPr>
        <p:style>
          <a:lnRef idx="3">
            <a:schemeClr val="accent4"/>
          </a:lnRef>
          <a:fillRef idx="0">
            <a:schemeClr val="accent4"/>
          </a:fillRef>
          <a:effectRef idx="2">
            <a:schemeClr val="accent4"/>
          </a:effectRef>
          <a:fontRef idx="minor">
            <a:schemeClr val="tx1"/>
          </a:fontRef>
        </p:style>
      </p:cxnSp>
      <p:sp>
        <p:nvSpPr>
          <p:cNvPr id="8" name="Title Placeholder 1">
            <a:extLst>
              <a:ext uri="{FF2B5EF4-FFF2-40B4-BE49-F238E27FC236}">
                <a16:creationId xmlns:a16="http://schemas.microsoft.com/office/drawing/2014/main" id="{FFDE9903-E982-690C-1C99-105446D9395F}"/>
              </a:ext>
            </a:extLst>
          </p:cNvPr>
          <p:cNvSpPr>
            <a:spLocks noGrp="1"/>
          </p:cNvSpPr>
          <p:nvPr>
            <p:ph type="title"/>
          </p:nvPr>
        </p:nvSpPr>
        <p:spPr>
          <a:xfrm>
            <a:off x="320177" y="287383"/>
            <a:ext cx="11128513" cy="96671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6752414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2" r:id="rId14"/>
    <p:sldLayoutId id="2147483693" r:id="rId15"/>
    <p:sldLayoutId id="2147483674" r:id="rId16"/>
    <p:sldLayoutId id="2147483650" r:id="rId17"/>
    <p:sldLayoutId id="2147483672" r:id="rId18"/>
    <p:sldLayoutId id="2147483666" r:id="rId19"/>
    <p:sldLayoutId id="2147483667" r:id="rId20"/>
    <p:sldLayoutId id="2147483652" r:id="rId21"/>
    <p:sldLayoutId id="2147483668" r:id="rId22"/>
    <p:sldLayoutId id="2147483661" r:id="rId23"/>
    <p:sldLayoutId id="2147483669" r:id="rId24"/>
    <p:sldLayoutId id="2147483653" r:id="rId25"/>
    <p:sldLayoutId id="2147483670" r:id="rId26"/>
    <p:sldLayoutId id="2147483660" r:id="rId27"/>
    <p:sldLayoutId id="2147483658" r:id="rId28"/>
    <p:sldLayoutId id="2147483664" r:id="rId29"/>
    <p:sldLayoutId id="2147483663" r:id="rId30"/>
    <p:sldLayoutId id="2147483665" r:id="rId31"/>
    <p:sldLayoutId id="2147483675" r:id="rId32"/>
    <p:sldLayoutId id="2147483742" r:id="rId33"/>
    <p:sldLayoutId id="2147483744" r:id="rId34"/>
    <p:sldLayoutId id="2147483747" r:id="rId35"/>
    <p:sldLayoutId id="2147483751" r:id="rId36"/>
    <p:sldLayoutId id="2147483753" r:id="rId37"/>
    <p:sldLayoutId id="2147483755" r:id="rId38"/>
    <p:sldLayoutId id="2147483756" r:id="rId39"/>
    <p:sldLayoutId id="2147483757" r:id="rId40"/>
    <p:sldLayoutId id="2147483759" r:id="rId41"/>
    <p:sldLayoutId id="2147483765" r:id="rId42"/>
    <p:sldLayoutId id="2147483767" r:id="rId43"/>
    <p:sldLayoutId id="2147483769" r:id="rId44"/>
    <p:sldLayoutId id="2147483770" r:id="rId45"/>
    <p:sldLayoutId id="2147483771" r:id="rId46"/>
    <p:sldLayoutId id="2147483772" r:id="rId47"/>
    <p:sldLayoutId id="2147483773" r:id="rId48"/>
    <p:sldLayoutId id="2147483774" r:id="rId49"/>
    <p:sldLayoutId id="2147483775" r:id="rId5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p:txStyles>
    <p:titleStyle>
      <a:lvl1pPr algn="l" defTabSz="914400" rtl="0" eaLnBrk="1" latinLnBrk="0" hangingPunct="1">
        <a:lnSpc>
          <a:spcPct val="90000"/>
        </a:lnSpc>
        <a:spcBef>
          <a:spcPct val="0"/>
        </a:spcBef>
        <a:buNone/>
        <a:defRPr sz="4400" b="0" kern="1200">
          <a:solidFill>
            <a:srgbClr val="17C662"/>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3B5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3B5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3B5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65407-ACBA-3D65-89EA-BB532BC9B999}"/>
              </a:ext>
            </a:extLst>
          </p:cNvPr>
          <p:cNvSpPr>
            <a:spLocks noGrp="1"/>
          </p:cNvSpPr>
          <p:nvPr>
            <p:ph type="title"/>
          </p:nvPr>
        </p:nvSpPr>
        <p:spPr>
          <a:xfrm>
            <a:off x="225287" y="365126"/>
            <a:ext cx="11128513" cy="9667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074D51-D7FC-175C-5F53-F0A8B30EC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4285380-C52E-52EA-766A-F2F5FEEFC31E}"/>
              </a:ext>
            </a:extLst>
          </p:cNvPr>
          <p:cNvPicPr>
            <a:picLocks noChangeAspect="1"/>
          </p:cNvPicPr>
          <p:nvPr userDrawn="1"/>
        </p:nvPicPr>
        <p:blipFill>
          <a:blip r:embed="rId11" cstate="email">
            <a:extLst>
              <a:ext uri="{28A0092B-C50C-407E-A947-70E740481C1C}">
                <a14:useLocalDpi xmlns:a14="http://schemas.microsoft.com/office/drawing/2010/main"/>
              </a:ext>
            </a:extLst>
          </a:blip>
          <a:srcRect/>
          <a:stretch/>
        </p:blipFill>
        <p:spPr>
          <a:xfrm>
            <a:off x="10559981" y="5957576"/>
            <a:ext cx="1362087" cy="534944"/>
          </a:xfrm>
          <a:prstGeom prst="rect">
            <a:avLst/>
          </a:prstGeom>
        </p:spPr>
      </p:pic>
    </p:spTree>
    <p:extLst>
      <p:ext uri="{BB962C8B-B14F-4D97-AF65-F5344CB8AC3E}">
        <p14:creationId xmlns:p14="http://schemas.microsoft.com/office/powerpoint/2010/main" val="1719106084"/>
      </p:ext>
    </p:extLst>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Lst>
  <p:txStyles>
    <p:titleStyle>
      <a:lvl1pPr algn="l" defTabSz="914400" rtl="0" eaLnBrk="1" latinLnBrk="0" hangingPunct="1">
        <a:lnSpc>
          <a:spcPct val="90000"/>
        </a:lnSpc>
        <a:spcBef>
          <a:spcPct val="0"/>
        </a:spcBef>
        <a:buNone/>
        <a:defRPr sz="4400" b="0" kern="1200">
          <a:solidFill>
            <a:srgbClr val="003B5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3B5C"/>
        </a:buClr>
        <a:buFont typeface="Arial" panose="020B0604020202020204" pitchFamily="34" charset="0"/>
        <a:buChar char="•"/>
        <a:defRPr sz="28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Clr>
          <a:srgbClr val="003B5C"/>
        </a:buClr>
        <a:buFont typeface="Arial" panose="020B0604020202020204" pitchFamily="34" charset="0"/>
        <a:buChar char="•"/>
        <a:defRPr sz="2400" kern="1200">
          <a:solidFill>
            <a:srgbClr val="003B5C"/>
          </a:solidFill>
          <a:latin typeface="+mn-lt"/>
          <a:ea typeface="+mn-ea"/>
          <a:cs typeface="+mn-cs"/>
        </a:defRPr>
      </a:lvl2pPr>
      <a:lvl3pPr marL="1143000" indent="-228600" algn="l" defTabSz="914400" rtl="0" eaLnBrk="1" latinLnBrk="0" hangingPunct="1">
        <a:lnSpc>
          <a:spcPct val="90000"/>
        </a:lnSpc>
        <a:spcBef>
          <a:spcPts val="500"/>
        </a:spcBef>
        <a:buClr>
          <a:srgbClr val="003B5C"/>
        </a:buClr>
        <a:buFont typeface="Arial" panose="020B0604020202020204" pitchFamily="34" charset="0"/>
        <a:buChar char="•"/>
        <a:defRPr sz="20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3B5C"/>
            </a:gs>
            <a:gs pos="45000">
              <a:srgbClr val="003B5C"/>
            </a:gs>
            <a:gs pos="100000">
              <a:schemeClr val="bg1">
                <a:lumMod val="50000"/>
              </a:schemeClr>
            </a:gs>
          </a:gsLst>
          <a:lin ang="210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65407-ACBA-3D65-89EA-BB532BC9B999}"/>
              </a:ext>
            </a:extLst>
          </p:cNvPr>
          <p:cNvSpPr>
            <a:spLocks noGrp="1"/>
          </p:cNvSpPr>
          <p:nvPr>
            <p:ph type="title"/>
          </p:nvPr>
        </p:nvSpPr>
        <p:spPr>
          <a:xfrm>
            <a:off x="225287" y="365126"/>
            <a:ext cx="11128513" cy="9667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074D51-D7FC-175C-5F53-F0A8B30EC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logo with white text and green circles&#10;&#10;Description automatically generated">
            <a:extLst>
              <a:ext uri="{FF2B5EF4-FFF2-40B4-BE49-F238E27FC236}">
                <a16:creationId xmlns:a16="http://schemas.microsoft.com/office/drawing/2014/main" id="{04285380-C52E-52EA-766A-F2F5FEEFC31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559981" y="5957222"/>
            <a:ext cx="1362087" cy="535652"/>
          </a:xfrm>
          <a:prstGeom prst="rect">
            <a:avLst/>
          </a:prstGeom>
        </p:spPr>
      </p:pic>
    </p:spTree>
    <p:extLst>
      <p:ext uri="{BB962C8B-B14F-4D97-AF65-F5344CB8AC3E}">
        <p14:creationId xmlns:p14="http://schemas.microsoft.com/office/powerpoint/2010/main" val="1560811738"/>
      </p:ext>
    </p:extLst>
  </p:cSld>
  <p:clrMap bg1="dk1" tx1="lt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Lst>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A cloud with connected dots and circles&#10;&#10;Description automatically generated">
            <a:extLst>
              <a:ext uri="{FF2B5EF4-FFF2-40B4-BE49-F238E27FC236}">
                <a16:creationId xmlns:a16="http://schemas.microsoft.com/office/drawing/2014/main" id="{BBD65B56-5832-6320-DB55-19C91D9A7B58}"/>
              </a:ext>
            </a:extLst>
          </p:cNvPr>
          <p:cNvPicPr>
            <a:picLocks noChangeAspect="1"/>
          </p:cNvPicPr>
          <p:nvPr userDrawn="1"/>
        </p:nvPicPr>
        <p:blipFill rotWithShape="1">
          <a:blip r:embed="rId27">
            <a:alphaModFix amt="7000"/>
            <a:extLst>
              <a:ext uri="{28A0092B-C50C-407E-A947-70E740481C1C}">
                <a14:useLocalDpi xmlns:a14="http://schemas.microsoft.com/office/drawing/2010/main" val="0"/>
              </a:ext>
            </a:extLst>
          </a:blip>
          <a:srcRect t="12345" r="-182" b="32100"/>
          <a:stretch/>
        </p:blipFill>
        <p:spPr>
          <a:xfrm>
            <a:off x="0" y="0"/>
            <a:ext cx="12192000" cy="6858000"/>
          </a:xfrm>
          <a:prstGeom prst="rect">
            <a:avLst/>
          </a:prstGeom>
        </p:spPr>
      </p:pic>
      <p:sp>
        <p:nvSpPr>
          <p:cNvPr id="10" name="Slide Number Placeholder 3">
            <a:extLst>
              <a:ext uri="{FF2B5EF4-FFF2-40B4-BE49-F238E27FC236}">
                <a16:creationId xmlns:a16="http://schemas.microsoft.com/office/drawing/2014/main" id="{9F5A890B-AEB3-3564-013C-C8C106E0450F}"/>
              </a:ext>
            </a:extLst>
          </p:cNvPr>
          <p:cNvSpPr txBox="1">
            <a:spLocks/>
          </p:cNvSpPr>
          <p:nvPr userDrawn="1"/>
        </p:nvSpPr>
        <p:spPr>
          <a:xfrm>
            <a:off x="11742750" y="6638527"/>
            <a:ext cx="449250" cy="3387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E0A6AB-449E-4F6C-AA85-160DA8B532EA}" type="slidenum">
              <a:rPr lang="en-US" sz="1050" smtClean="0"/>
              <a:pPr algn="r">
                <a:defRPr/>
              </a:pPr>
              <a:t>‹#›</a:t>
            </a:fld>
            <a:endParaRPr lang="en-US" sz="1050"/>
          </a:p>
        </p:txBody>
      </p:sp>
      <p:pic>
        <p:nvPicPr>
          <p:cNvPr id="3" name="Picture 2">
            <a:extLst>
              <a:ext uri="{FF2B5EF4-FFF2-40B4-BE49-F238E27FC236}">
                <a16:creationId xmlns:a16="http://schemas.microsoft.com/office/drawing/2014/main" id="{003FFF4A-C252-B8D7-DF21-EF11EA10CEB5}"/>
              </a:ext>
            </a:extLst>
          </p:cNvPr>
          <p:cNvPicPr>
            <a:picLocks noChangeAspect="1"/>
          </p:cNvPicPr>
          <p:nvPr userDrawn="1"/>
        </p:nvPicPr>
        <p:blipFill>
          <a:blip r:embed="rId28"/>
          <a:stretch>
            <a:fillRect/>
          </a:stretch>
        </p:blipFill>
        <p:spPr>
          <a:xfrm>
            <a:off x="10518177" y="6150689"/>
            <a:ext cx="1224573" cy="487838"/>
          </a:xfrm>
          <a:prstGeom prst="rect">
            <a:avLst/>
          </a:prstGeom>
        </p:spPr>
      </p:pic>
    </p:spTree>
    <p:extLst>
      <p:ext uri="{BB962C8B-B14F-4D97-AF65-F5344CB8AC3E}">
        <p14:creationId xmlns:p14="http://schemas.microsoft.com/office/powerpoint/2010/main" val="195435851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3" r:id="rId22"/>
    <p:sldLayoutId id="2147483854" r:id="rId23"/>
    <p:sldLayoutId id="2147483855" r:id="rId24"/>
    <p:sldLayoutId id="2147483857"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A cloud with connected dots and circles&#10;&#10;Description automatically generated">
            <a:extLst>
              <a:ext uri="{FF2B5EF4-FFF2-40B4-BE49-F238E27FC236}">
                <a16:creationId xmlns:a16="http://schemas.microsoft.com/office/drawing/2014/main" id="{BBD65B56-5832-6320-DB55-19C91D9A7B58}"/>
              </a:ext>
            </a:extLst>
          </p:cNvPr>
          <p:cNvPicPr>
            <a:picLocks noChangeAspect="1"/>
          </p:cNvPicPr>
          <p:nvPr userDrawn="1"/>
        </p:nvPicPr>
        <p:blipFill rotWithShape="1">
          <a:blip r:embed="rId31">
            <a:alphaModFix amt="7000"/>
            <a:extLst>
              <a:ext uri="{28A0092B-C50C-407E-A947-70E740481C1C}">
                <a14:useLocalDpi xmlns:a14="http://schemas.microsoft.com/office/drawing/2010/main" val="0"/>
              </a:ext>
            </a:extLst>
          </a:blip>
          <a:srcRect t="12345" r="-182" b="32100"/>
          <a:stretch/>
        </p:blipFill>
        <p:spPr>
          <a:xfrm>
            <a:off x="0" y="0"/>
            <a:ext cx="12192000" cy="6858000"/>
          </a:xfrm>
          <a:prstGeom prst="rect">
            <a:avLst/>
          </a:prstGeom>
        </p:spPr>
      </p:pic>
      <p:sp>
        <p:nvSpPr>
          <p:cNvPr id="10" name="Slide Number Placeholder 3">
            <a:extLst>
              <a:ext uri="{FF2B5EF4-FFF2-40B4-BE49-F238E27FC236}">
                <a16:creationId xmlns:a16="http://schemas.microsoft.com/office/drawing/2014/main" id="{9F5A890B-AEB3-3564-013C-C8C106E0450F}"/>
              </a:ext>
            </a:extLst>
          </p:cNvPr>
          <p:cNvSpPr txBox="1">
            <a:spLocks/>
          </p:cNvSpPr>
          <p:nvPr userDrawn="1"/>
        </p:nvSpPr>
        <p:spPr>
          <a:xfrm>
            <a:off x="11742750" y="6638527"/>
            <a:ext cx="449250" cy="3387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E0A6AB-449E-4F6C-AA85-160DA8B532EA}" type="slidenum">
              <a:rPr lang="en-US" sz="1050" smtClean="0"/>
              <a:pPr algn="r">
                <a:defRPr/>
              </a:pPr>
              <a:t>‹#›</a:t>
            </a:fld>
            <a:endParaRPr lang="en-US" sz="1050"/>
          </a:p>
        </p:txBody>
      </p:sp>
    </p:spTree>
    <p:extLst>
      <p:ext uri="{BB962C8B-B14F-4D97-AF65-F5344CB8AC3E}">
        <p14:creationId xmlns:p14="http://schemas.microsoft.com/office/powerpoint/2010/main" val="245904993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5" r:id="rId26"/>
    <p:sldLayoutId id="2147483946" r:id="rId27"/>
    <p:sldLayoutId id="2147483947" r:id="rId28"/>
    <p:sldLayoutId id="2147483949"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A cloud with connected dots and circles&#10;&#10;Description automatically generated">
            <a:extLst>
              <a:ext uri="{FF2B5EF4-FFF2-40B4-BE49-F238E27FC236}">
                <a16:creationId xmlns:a16="http://schemas.microsoft.com/office/drawing/2014/main" id="{BBD65B56-5832-6320-DB55-19C91D9A7B58}"/>
              </a:ext>
            </a:extLst>
          </p:cNvPr>
          <p:cNvPicPr>
            <a:picLocks noChangeAspect="1"/>
          </p:cNvPicPr>
          <p:nvPr userDrawn="1"/>
        </p:nvPicPr>
        <p:blipFill rotWithShape="1">
          <a:blip r:embed="rId35">
            <a:alphaModFix amt="7000"/>
            <a:extLst>
              <a:ext uri="{28A0092B-C50C-407E-A947-70E740481C1C}">
                <a14:useLocalDpi xmlns:a14="http://schemas.microsoft.com/office/drawing/2010/main" val="0"/>
              </a:ext>
            </a:extLst>
          </a:blip>
          <a:srcRect t="12345" r="-182" b="32100"/>
          <a:stretch/>
        </p:blipFill>
        <p:spPr>
          <a:xfrm>
            <a:off x="0" y="0"/>
            <a:ext cx="12192000" cy="6858000"/>
          </a:xfrm>
          <a:prstGeom prst="rect">
            <a:avLst/>
          </a:prstGeom>
        </p:spPr>
      </p:pic>
      <p:sp>
        <p:nvSpPr>
          <p:cNvPr id="10" name="Slide Number Placeholder 3">
            <a:extLst>
              <a:ext uri="{FF2B5EF4-FFF2-40B4-BE49-F238E27FC236}">
                <a16:creationId xmlns:a16="http://schemas.microsoft.com/office/drawing/2014/main" id="{9F5A890B-AEB3-3564-013C-C8C106E0450F}"/>
              </a:ext>
            </a:extLst>
          </p:cNvPr>
          <p:cNvSpPr txBox="1">
            <a:spLocks/>
          </p:cNvSpPr>
          <p:nvPr userDrawn="1"/>
        </p:nvSpPr>
        <p:spPr>
          <a:xfrm>
            <a:off x="11742750" y="6638527"/>
            <a:ext cx="449250" cy="3387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E0A6AB-449E-4F6C-AA85-160DA8B532EA}" type="slidenum">
              <a:rPr lang="en-US" sz="1050" smtClean="0"/>
              <a:pPr algn="r">
                <a:defRPr/>
              </a:pPr>
              <a:t>‹#›</a:t>
            </a:fld>
            <a:endParaRPr lang="en-US" sz="1050"/>
          </a:p>
        </p:txBody>
      </p:sp>
    </p:spTree>
    <p:extLst>
      <p:ext uri="{BB962C8B-B14F-4D97-AF65-F5344CB8AC3E}">
        <p14:creationId xmlns:p14="http://schemas.microsoft.com/office/powerpoint/2010/main" val="3571707218"/>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 id="2147483974" r:id="rId23"/>
    <p:sldLayoutId id="2147483975" r:id="rId24"/>
    <p:sldLayoutId id="2147483976" r:id="rId25"/>
    <p:sldLayoutId id="2147483979" r:id="rId26"/>
    <p:sldLayoutId id="2147484122" r:id="rId27"/>
    <p:sldLayoutId id="2147484123" r:id="rId28"/>
    <p:sldLayoutId id="2147484130" r:id="rId29"/>
    <p:sldLayoutId id="2147484131" r:id="rId30"/>
    <p:sldLayoutId id="2147484132" r:id="rId31"/>
    <p:sldLayoutId id="2147483980" r:id="rId32"/>
    <p:sldLayoutId id="2147483981"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65407-ACBA-3D65-89EA-BB532BC9B999}"/>
              </a:ext>
            </a:extLst>
          </p:cNvPr>
          <p:cNvSpPr>
            <a:spLocks noGrp="1"/>
          </p:cNvSpPr>
          <p:nvPr>
            <p:ph type="title"/>
          </p:nvPr>
        </p:nvSpPr>
        <p:spPr>
          <a:xfrm>
            <a:off x="225287" y="365126"/>
            <a:ext cx="11128513" cy="9667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074D51-D7FC-175C-5F53-F0A8B30EC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4285380-C52E-52EA-766A-F2F5FEEFC31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0559981" y="5957576"/>
            <a:ext cx="1362087" cy="534944"/>
          </a:xfrm>
          <a:prstGeom prst="rect">
            <a:avLst/>
          </a:prstGeom>
        </p:spPr>
      </p:pic>
    </p:spTree>
    <p:extLst>
      <p:ext uri="{BB962C8B-B14F-4D97-AF65-F5344CB8AC3E}">
        <p14:creationId xmlns:p14="http://schemas.microsoft.com/office/powerpoint/2010/main" val="1838645367"/>
      </p:ext>
    </p:extLst>
  </p:cSld>
  <p:clrMap bg1="dk1" tx1="lt1" bg2="dk2"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Lst>
  <p:txStyles>
    <p:titleStyle>
      <a:lvl1pPr algn="l" defTabSz="914400" rtl="0" eaLnBrk="1" latinLnBrk="0" hangingPunct="1">
        <a:lnSpc>
          <a:spcPct val="90000"/>
        </a:lnSpc>
        <a:spcBef>
          <a:spcPct val="0"/>
        </a:spcBef>
        <a:buNone/>
        <a:defRPr sz="4400" b="0" kern="1200">
          <a:solidFill>
            <a:srgbClr val="003B5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3B5C"/>
        </a:buClr>
        <a:buFont typeface="Arial" panose="020B0604020202020204" pitchFamily="34" charset="0"/>
        <a:buChar char="•"/>
        <a:defRPr sz="28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Clr>
          <a:srgbClr val="003B5C"/>
        </a:buClr>
        <a:buFont typeface="Arial" panose="020B0604020202020204" pitchFamily="34" charset="0"/>
        <a:buChar char="•"/>
        <a:defRPr sz="2400" kern="1200">
          <a:solidFill>
            <a:srgbClr val="003B5C"/>
          </a:solidFill>
          <a:latin typeface="+mn-lt"/>
          <a:ea typeface="+mn-ea"/>
          <a:cs typeface="+mn-cs"/>
        </a:defRPr>
      </a:lvl2pPr>
      <a:lvl3pPr marL="1143000" indent="-228600" algn="l" defTabSz="914400" rtl="0" eaLnBrk="1" latinLnBrk="0" hangingPunct="1">
        <a:lnSpc>
          <a:spcPct val="90000"/>
        </a:lnSpc>
        <a:spcBef>
          <a:spcPts val="500"/>
        </a:spcBef>
        <a:buClr>
          <a:srgbClr val="003B5C"/>
        </a:buClr>
        <a:buFont typeface="Arial" panose="020B0604020202020204" pitchFamily="34" charset="0"/>
        <a:buChar char="•"/>
        <a:defRPr sz="20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836349"/>
      </p:ext>
    </p:extLst>
  </p:cSld>
  <p:clrMap bg1="lt1" tx1="dk1" bg2="lt2" tx2="dk2" accent1="accent1" accent2="accent2" accent3="accent3" accent4="accent4" accent5="accent5" accent6="accent6" hlink="hlink" folHlink="folHlink"/>
  <p:sldLayoutIdLst>
    <p:sldLayoutId id="2147484150"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ud with connected dots and circles&#10;&#10;Description automatically generated">
            <a:extLst>
              <a:ext uri="{FF2B5EF4-FFF2-40B4-BE49-F238E27FC236}">
                <a16:creationId xmlns:a16="http://schemas.microsoft.com/office/drawing/2014/main" id="{BBD65B56-5832-6320-DB55-19C91D9A7B58}"/>
              </a:ext>
            </a:extLst>
          </p:cNvPr>
          <p:cNvPicPr>
            <a:picLocks noChangeAspect="1"/>
          </p:cNvPicPr>
          <p:nvPr userDrawn="1"/>
        </p:nvPicPr>
        <p:blipFill rotWithShape="1">
          <a:blip r:embed="rId32">
            <a:alphaModFix amt="7000"/>
            <a:extLst>
              <a:ext uri="{28A0092B-C50C-407E-A947-70E740481C1C}">
                <a14:useLocalDpi xmlns:a14="http://schemas.microsoft.com/office/drawing/2010/main" val="0"/>
              </a:ext>
            </a:extLst>
          </a:blip>
          <a:srcRect t="12345" r="-182" b="32100"/>
          <a:stretch/>
        </p:blipFill>
        <p:spPr>
          <a:xfrm>
            <a:off x="0" y="0"/>
            <a:ext cx="12192000" cy="6858000"/>
          </a:xfrm>
          <a:prstGeom prst="rect">
            <a:avLst/>
          </a:prstGeom>
        </p:spPr>
      </p:pic>
      <p:sp>
        <p:nvSpPr>
          <p:cNvPr id="10" name="Slide Number Placeholder 3">
            <a:extLst>
              <a:ext uri="{FF2B5EF4-FFF2-40B4-BE49-F238E27FC236}">
                <a16:creationId xmlns:a16="http://schemas.microsoft.com/office/drawing/2014/main" id="{9F5A890B-AEB3-3564-013C-C8C106E0450F}"/>
              </a:ext>
            </a:extLst>
          </p:cNvPr>
          <p:cNvSpPr txBox="1">
            <a:spLocks/>
          </p:cNvSpPr>
          <p:nvPr userDrawn="1"/>
        </p:nvSpPr>
        <p:spPr>
          <a:xfrm>
            <a:off x="11742750" y="6638527"/>
            <a:ext cx="449250" cy="3387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E0A6AB-449E-4F6C-AA85-160DA8B532EA}" type="slidenum">
              <a:rPr lang="en-US" sz="1050" smtClean="0"/>
              <a:pPr algn="r">
                <a:defRPr/>
              </a:pPr>
              <a:t>‹#›</a:t>
            </a:fld>
            <a:endParaRPr lang="en-US" sz="1050"/>
          </a:p>
        </p:txBody>
      </p:sp>
    </p:spTree>
    <p:extLst>
      <p:ext uri="{BB962C8B-B14F-4D97-AF65-F5344CB8AC3E}">
        <p14:creationId xmlns:p14="http://schemas.microsoft.com/office/powerpoint/2010/main" val="1215027207"/>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 id="2147484167" r:id="rId16"/>
    <p:sldLayoutId id="2147484168" r:id="rId17"/>
    <p:sldLayoutId id="2147484169" r:id="rId18"/>
    <p:sldLayoutId id="2147484170" r:id="rId19"/>
    <p:sldLayoutId id="2147484171" r:id="rId20"/>
    <p:sldLayoutId id="2147484172" r:id="rId21"/>
    <p:sldLayoutId id="2147484173" r:id="rId22"/>
    <p:sldLayoutId id="2147484174" r:id="rId23"/>
    <p:sldLayoutId id="2147484175" r:id="rId24"/>
    <p:sldLayoutId id="2147484176" r:id="rId25"/>
    <p:sldLayoutId id="2147484177" r:id="rId26"/>
    <p:sldLayoutId id="2147484178" r:id="rId27"/>
    <p:sldLayoutId id="2147484179" r:id="rId28"/>
    <p:sldLayoutId id="2147484180" r:id="rId29"/>
    <p:sldLayoutId id="2147484181"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8E94CF-51A1-63DA-1602-0F5083FAA0F2}"/>
              </a:ext>
            </a:extLst>
          </p:cNvPr>
          <p:cNvSpPr>
            <a:spLocks noGrp="1"/>
          </p:cNvSpPr>
          <p:nvPr>
            <p:ph type="body" idx="1"/>
          </p:nvPr>
        </p:nvSpPr>
        <p:spPr>
          <a:xfrm>
            <a:off x="259725" y="1469112"/>
            <a:ext cx="11507945" cy="5101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logo with blue and green circles&#10;&#10;Description automatically generated">
            <a:extLst>
              <a:ext uri="{FF2B5EF4-FFF2-40B4-BE49-F238E27FC236}">
                <a16:creationId xmlns:a16="http://schemas.microsoft.com/office/drawing/2014/main" id="{A6C66371-C27E-C28A-A442-69450CFD1A4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0636369" y="6257071"/>
            <a:ext cx="1200815" cy="471607"/>
          </a:xfrm>
          <a:prstGeom prst="rect">
            <a:avLst/>
          </a:prstGeom>
        </p:spPr>
      </p:pic>
      <p:cxnSp>
        <p:nvCxnSpPr>
          <p:cNvPr id="4" name="Straight Connector 3">
            <a:extLst>
              <a:ext uri="{FF2B5EF4-FFF2-40B4-BE49-F238E27FC236}">
                <a16:creationId xmlns:a16="http://schemas.microsoft.com/office/drawing/2014/main" id="{B89683EF-CA7E-75DB-6381-CD7F320FF0E7}"/>
              </a:ext>
            </a:extLst>
          </p:cNvPr>
          <p:cNvCxnSpPr>
            <a:cxnSpLocks/>
          </p:cNvCxnSpPr>
          <p:nvPr userDrawn="1"/>
        </p:nvCxnSpPr>
        <p:spPr>
          <a:xfrm>
            <a:off x="556838" y="1136529"/>
            <a:ext cx="2056966" cy="0"/>
          </a:xfrm>
          <a:prstGeom prst="line">
            <a:avLst/>
          </a:prstGeom>
          <a:ln>
            <a:solidFill>
              <a:srgbClr val="003B5C"/>
            </a:solidFill>
          </a:ln>
        </p:spPr>
        <p:style>
          <a:lnRef idx="3">
            <a:schemeClr val="accent4"/>
          </a:lnRef>
          <a:fillRef idx="0">
            <a:schemeClr val="accent4"/>
          </a:fillRef>
          <a:effectRef idx="2">
            <a:schemeClr val="accent4"/>
          </a:effectRef>
          <a:fontRef idx="minor">
            <a:schemeClr val="tx1"/>
          </a:fontRef>
        </p:style>
      </p:cxnSp>
      <p:sp>
        <p:nvSpPr>
          <p:cNvPr id="8" name="Title Placeholder 1">
            <a:extLst>
              <a:ext uri="{FF2B5EF4-FFF2-40B4-BE49-F238E27FC236}">
                <a16:creationId xmlns:a16="http://schemas.microsoft.com/office/drawing/2014/main" id="{FFDE9903-E982-690C-1C99-105446D9395F}"/>
              </a:ext>
            </a:extLst>
          </p:cNvPr>
          <p:cNvSpPr>
            <a:spLocks noGrp="1"/>
          </p:cNvSpPr>
          <p:nvPr>
            <p:ph type="title"/>
          </p:nvPr>
        </p:nvSpPr>
        <p:spPr>
          <a:xfrm>
            <a:off x="320177" y="287383"/>
            <a:ext cx="11128513" cy="96671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4375891"/>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b="0" kern="1200">
          <a:solidFill>
            <a:srgbClr val="17C662"/>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3B5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3B5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3B5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8E94CF-51A1-63DA-1602-0F5083FAA0F2}"/>
              </a:ext>
            </a:extLst>
          </p:cNvPr>
          <p:cNvSpPr>
            <a:spLocks noGrp="1"/>
          </p:cNvSpPr>
          <p:nvPr>
            <p:ph type="body" idx="1"/>
          </p:nvPr>
        </p:nvSpPr>
        <p:spPr>
          <a:xfrm>
            <a:off x="259725" y="1469112"/>
            <a:ext cx="11507945" cy="5101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logo with blue and green circles&#10;&#10;Description automatically generated">
            <a:extLst>
              <a:ext uri="{FF2B5EF4-FFF2-40B4-BE49-F238E27FC236}">
                <a16:creationId xmlns:a16="http://schemas.microsoft.com/office/drawing/2014/main" id="{A6C66371-C27E-C28A-A442-69450CFD1A4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636369" y="6257071"/>
            <a:ext cx="1200815" cy="471607"/>
          </a:xfrm>
          <a:prstGeom prst="rect">
            <a:avLst/>
          </a:prstGeom>
        </p:spPr>
      </p:pic>
      <p:cxnSp>
        <p:nvCxnSpPr>
          <p:cNvPr id="4" name="Straight Connector 3">
            <a:extLst>
              <a:ext uri="{FF2B5EF4-FFF2-40B4-BE49-F238E27FC236}">
                <a16:creationId xmlns:a16="http://schemas.microsoft.com/office/drawing/2014/main" id="{B89683EF-CA7E-75DB-6381-CD7F320FF0E7}"/>
              </a:ext>
            </a:extLst>
          </p:cNvPr>
          <p:cNvCxnSpPr>
            <a:cxnSpLocks/>
          </p:cNvCxnSpPr>
          <p:nvPr userDrawn="1"/>
        </p:nvCxnSpPr>
        <p:spPr>
          <a:xfrm>
            <a:off x="556838" y="1136529"/>
            <a:ext cx="2056966" cy="0"/>
          </a:xfrm>
          <a:prstGeom prst="line">
            <a:avLst/>
          </a:prstGeom>
          <a:ln>
            <a:solidFill>
              <a:srgbClr val="003B5C"/>
            </a:solidFill>
          </a:ln>
        </p:spPr>
        <p:style>
          <a:lnRef idx="3">
            <a:schemeClr val="accent4"/>
          </a:lnRef>
          <a:fillRef idx="0">
            <a:schemeClr val="accent4"/>
          </a:fillRef>
          <a:effectRef idx="2">
            <a:schemeClr val="accent4"/>
          </a:effectRef>
          <a:fontRef idx="minor">
            <a:schemeClr val="tx1"/>
          </a:fontRef>
        </p:style>
      </p:cxnSp>
      <p:sp>
        <p:nvSpPr>
          <p:cNvPr id="8" name="Title Placeholder 1">
            <a:extLst>
              <a:ext uri="{FF2B5EF4-FFF2-40B4-BE49-F238E27FC236}">
                <a16:creationId xmlns:a16="http://schemas.microsoft.com/office/drawing/2014/main" id="{FFDE9903-E982-690C-1C99-105446D9395F}"/>
              </a:ext>
            </a:extLst>
          </p:cNvPr>
          <p:cNvSpPr>
            <a:spLocks noGrp="1"/>
          </p:cNvSpPr>
          <p:nvPr>
            <p:ph type="title"/>
          </p:nvPr>
        </p:nvSpPr>
        <p:spPr>
          <a:xfrm>
            <a:off x="320177" y="287383"/>
            <a:ext cx="11128513" cy="96671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04551499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b="0" kern="1200">
          <a:solidFill>
            <a:srgbClr val="17C662"/>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3B5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3B5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3B5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2DD0987-1B74-3A60-55FA-C5DE841789D8}"/>
              </a:ext>
            </a:extLst>
          </p:cNvPr>
          <p:cNvSpPr txBox="1">
            <a:spLocks/>
          </p:cNvSpPr>
          <p:nvPr/>
        </p:nvSpPr>
        <p:spPr>
          <a:xfrm>
            <a:off x="6858002" y="2191579"/>
            <a:ext cx="5035824" cy="2342322"/>
          </a:xfrm>
          <a:prstGeom prst="rect">
            <a:avLst/>
          </a:prstGeom>
        </p:spPr>
        <p:txBody>
          <a:bodyPr/>
          <a:lstStyle>
            <a:lvl1pPr marL="342900" indent="-342900" algn="l" defTabSz="914400" rtl="0" eaLnBrk="1" latinLnBrk="0" hangingPunct="1">
              <a:lnSpc>
                <a:spcPct val="90000"/>
              </a:lnSpc>
              <a:spcBef>
                <a:spcPts val="1000"/>
              </a:spcBef>
              <a:buClr>
                <a:srgbClr val="FACF3B"/>
              </a:buClr>
              <a:buFont typeface="Arial" panose="020B0604020202020204" pitchFamily="34" charset="0"/>
              <a:buChar char="•"/>
              <a:defRPr sz="2400" kern="1200" spc="300">
                <a:solidFill>
                  <a:schemeClr val="tx2"/>
                </a:solidFill>
                <a:latin typeface="+mn-lt"/>
                <a:ea typeface="+mn-ea"/>
                <a:cs typeface="+mn-cs"/>
              </a:defRPr>
            </a:lvl1pPr>
            <a:lvl2pPr marL="457200" indent="0" algn="ctr" defTabSz="914400" rtl="0" eaLnBrk="1" latinLnBrk="0" hangingPunct="1">
              <a:lnSpc>
                <a:spcPct val="90000"/>
              </a:lnSpc>
              <a:spcBef>
                <a:spcPts val="500"/>
              </a:spcBef>
              <a:buClr>
                <a:srgbClr val="FACF3B"/>
              </a:buClr>
              <a:buFont typeface="Arial" panose="020B0604020202020204" pitchFamily="34" charset="0"/>
              <a:buNone/>
              <a:defRPr sz="2000" kern="1200" spc="300">
                <a:solidFill>
                  <a:schemeClr val="tx2"/>
                </a:solidFill>
                <a:latin typeface="+mn-lt"/>
                <a:ea typeface="+mn-ea"/>
                <a:cs typeface="+mn-cs"/>
              </a:defRPr>
            </a:lvl2pPr>
            <a:lvl3pPr marL="914400" indent="0" algn="ctr" defTabSz="914400" rtl="0" eaLnBrk="1" latinLnBrk="0" hangingPunct="1">
              <a:lnSpc>
                <a:spcPct val="90000"/>
              </a:lnSpc>
              <a:spcBef>
                <a:spcPts val="500"/>
              </a:spcBef>
              <a:buClr>
                <a:srgbClr val="FACF3B"/>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934600408"/>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Lst>
  <p:txStyles>
    <p:titleStyle>
      <a:lvl1pPr algn="l" defTabSz="914400" rtl="0" eaLnBrk="1" latinLnBrk="0" hangingPunct="1">
        <a:lnSpc>
          <a:spcPct val="90000"/>
        </a:lnSpc>
        <a:spcBef>
          <a:spcPct val="0"/>
        </a:spcBef>
        <a:buNone/>
        <a:defRPr sz="4400" kern="1200">
          <a:solidFill>
            <a:srgbClr val="1FAB6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ACF3B"/>
        </a:buClr>
        <a:buFont typeface="Arial" panose="020B0604020202020204" pitchFamily="34" charset="0"/>
        <a:buChar char="•"/>
        <a:defRPr sz="2800"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FACF3B"/>
        </a:buClr>
        <a:buFont typeface="Arial" panose="020B0604020202020204" pitchFamily="34" charset="0"/>
        <a:buChar char="•"/>
        <a:defRPr sz="2400" kern="1200" spc="3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FACF3B"/>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2DD0987-1B74-3A60-55FA-C5DE841789D8}"/>
              </a:ext>
            </a:extLst>
          </p:cNvPr>
          <p:cNvSpPr txBox="1">
            <a:spLocks/>
          </p:cNvSpPr>
          <p:nvPr/>
        </p:nvSpPr>
        <p:spPr>
          <a:xfrm>
            <a:off x="6858002" y="2191579"/>
            <a:ext cx="5035824" cy="2342322"/>
          </a:xfrm>
          <a:prstGeom prst="rect">
            <a:avLst/>
          </a:prstGeom>
        </p:spPr>
        <p:txBody>
          <a:bodyPr/>
          <a:lstStyle>
            <a:lvl1pPr marL="342900" indent="-342900" algn="l" defTabSz="914400" rtl="0" eaLnBrk="1" latinLnBrk="0" hangingPunct="1">
              <a:lnSpc>
                <a:spcPct val="90000"/>
              </a:lnSpc>
              <a:spcBef>
                <a:spcPts val="1000"/>
              </a:spcBef>
              <a:buClr>
                <a:srgbClr val="FACF3B"/>
              </a:buClr>
              <a:buFont typeface="Arial" panose="020B0604020202020204" pitchFamily="34" charset="0"/>
              <a:buChar char="•"/>
              <a:defRPr sz="2400" kern="1200" spc="300">
                <a:solidFill>
                  <a:schemeClr val="tx2"/>
                </a:solidFill>
                <a:latin typeface="+mn-lt"/>
                <a:ea typeface="+mn-ea"/>
                <a:cs typeface="+mn-cs"/>
              </a:defRPr>
            </a:lvl1pPr>
            <a:lvl2pPr marL="457200" indent="0" algn="ctr" defTabSz="914400" rtl="0" eaLnBrk="1" latinLnBrk="0" hangingPunct="1">
              <a:lnSpc>
                <a:spcPct val="90000"/>
              </a:lnSpc>
              <a:spcBef>
                <a:spcPts val="500"/>
              </a:spcBef>
              <a:buClr>
                <a:srgbClr val="FACF3B"/>
              </a:buClr>
              <a:buFont typeface="Arial" panose="020B0604020202020204" pitchFamily="34" charset="0"/>
              <a:buNone/>
              <a:defRPr sz="2000" kern="1200" spc="300">
                <a:solidFill>
                  <a:schemeClr val="tx2"/>
                </a:solidFill>
                <a:latin typeface="+mn-lt"/>
                <a:ea typeface="+mn-ea"/>
                <a:cs typeface="+mn-cs"/>
              </a:defRPr>
            </a:lvl2pPr>
            <a:lvl3pPr marL="914400" indent="0" algn="ctr" defTabSz="914400" rtl="0" eaLnBrk="1" latinLnBrk="0" hangingPunct="1">
              <a:lnSpc>
                <a:spcPct val="90000"/>
              </a:lnSpc>
              <a:spcBef>
                <a:spcPts val="500"/>
              </a:spcBef>
              <a:buClr>
                <a:srgbClr val="FACF3B"/>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3" name="Rectangle 2">
            <a:extLst>
              <a:ext uri="{FF2B5EF4-FFF2-40B4-BE49-F238E27FC236}">
                <a16:creationId xmlns:a16="http://schemas.microsoft.com/office/drawing/2014/main" id="{A8378C3E-599E-5424-BDB0-2B3F6C6A4AC3}"/>
              </a:ext>
            </a:extLst>
          </p:cNvPr>
          <p:cNvSpPr/>
          <p:nvPr/>
        </p:nvSpPr>
        <p:spPr>
          <a:xfrm>
            <a:off x="0" y="0"/>
            <a:ext cx="12192000" cy="6858000"/>
          </a:xfrm>
          <a:prstGeom prst="rect">
            <a:avLst/>
          </a:prstGeom>
          <a:solidFill>
            <a:schemeClr val="accent1">
              <a:alpha val="7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272090"/>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858" r:id="rId5"/>
  </p:sldLayoutIdLst>
  <p:txStyles>
    <p:titleStyle>
      <a:lvl1pPr algn="l" defTabSz="914400" rtl="0" eaLnBrk="1" latinLnBrk="0" hangingPunct="1">
        <a:lnSpc>
          <a:spcPct val="90000"/>
        </a:lnSpc>
        <a:spcBef>
          <a:spcPct val="0"/>
        </a:spcBef>
        <a:buNone/>
        <a:defRPr sz="4400" kern="1200">
          <a:solidFill>
            <a:srgbClr val="1FAB6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ACF3B"/>
        </a:buClr>
        <a:buFont typeface="Arial" panose="020B0604020202020204" pitchFamily="34" charset="0"/>
        <a:buChar char="•"/>
        <a:defRPr sz="2800"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FACF3B"/>
        </a:buClr>
        <a:buFont typeface="Arial" panose="020B0604020202020204" pitchFamily="34" charset="0"/>
        <a:buChar char="•"/>
        <a:defRPr sz="2400" kern="1200" spc="3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FACF3B"/>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2DD0987-1B74-3A60-55FA-C5DE841789D8}"/>
              </a:ext>
            </a:extLst>
          </p:cNvPr>
          <p:cNvSpPr txBox="1">
            <a:spLocks/>
          </p:cNvSpPr>
          <p:nvPr/>
        </p:nvSpPr>
        <p:spPr>
          <a:xfrm>
            <a:off x="6858002" y="2191579"/>
            <a:ext cx="5035824" cy="2342322"/>
          </a:xfrm>
          <a:prstGeom prst="rect">
            <a:avLst/>
          </a:prstGeom>
        </p:spPr>
        <p:txBody>
          <a:bodyPr/>
          <a:lstStyle>
            <a:lvl1pPr marL="342900" indent="-342900" algn="l" defTabSz="914400" rtl="0" eaLnBrk="1" latinLnBrk="0" hangingPunct="1">
              <a:lnSpc>
                <a:spcPct val="90000"/>
              </a:lnSpc>
              <a:spcBef>
                <a:spcPts val="1000"/>
              </a:spcBef>
              <a:buClr>
                <a:srgbClr val="FACF3B"/>
              </a:buClr>
              <a:buFont typeface="Arial" panose="020B0604020202020204" pitchFamily="34" charset="0"/>
              <a:buChar char="•"/>
              <a:defRPr sz="2400" kern="1200" spc="300">
                <a:solidFill>
                  <a:schemeClr val="tx2"/>
                </a:solidFill>
                <a:latin typeface="+mn-lt"/>
                <a:ea typeface="+mn-ea"/>
                <a:cs typeface="+mn-cs"/>
              </a:defRPr>
            </a:lvl1pPr>
            <a:lvl2pPr marL="457200" indent="0" algn="ctr" defTabSz="914400" rtl="0" eaLnBrk="1" latinLnBrk="0" hangingPunct="1">
              <a:lnSpc>
                <a:spcPct val="90000"/>
              </a:lnSpc>
              <a:spcBef>
                <a:spcPts val="500"/>
              </a:spcBef>
              <a:buClr>
                <a:srgbClr val="FACF3B"/>
              </a:buClr>
              <a:buFont typeface="Arial" panose="020B0604020202020204" pitchFamily="34" charset="0"/>
              <a:buNone/>
              <a:defRPr sz="2000" kern="1200" spc="300">
                <a:solidFill>
                  <a:schemeClr val="tx2"/>
                </a:solidFill>
                <a:latin typeface="+mn-lt"/>
                <a:ea typeface="+mn-ea"/>
                <a:cs typeface="+mn-cs"/>
              </a:defRPr>
            </a:lvl2pPr>
            <a:lvl3pPr marL="914400" indent="0" algn="ctr" defTabSz="914400" rtl="0" eaLnBrk="1" latinLnBrk="0" hangingPunct="1">
              <a:lnSpc>
                <a:spcPct val="90000"/>
              </a:lnSpc>
              <a:spcBef>
                <a:spcPts val="500"/>
              </a:spcBef>
              <a:buClr>
                <a:srgbClr val="FACF3B"/>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2" name="Rectangle 1">
            <a:extLst>
              <a:ext uri="{FF2B5EF4-FFF2-40B4-BE49-F238E27FC236}">
                <a16:creationId xmlns:a16="http://schemas.microsoft.com/office/drawing/2014/main" id="{6E9F44B2-93DB-7673-3213-E81CD81A6EA5}"/>
              </a:ext>
            </a:extLst>
          </p:cNvPr>
          <p:cNvSpPr/>
          <p:nvPr/>
        </p:nvSpPr>
        <p:spPr>
          <a:xfrm>
            <a:off x="0" y="0"/>
            <a:ext cx="12192000" cy="6858000"/>
          </a:xfrm>
          <a:prstGeom prst="rect">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130469"/>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txStyles>
    <p:titleStyle>
      <a:lvl1pPr algn="l" defTabSz="914400" rtl="0" eaLnBrk="1" latinLnBrk="0" hangingPunct="1">
        <a:lnSpc>
          <a:spcPct val="90000"/>
        </a:lnSpc>
        <a:spcBef>
          <a:spcPct val="0"/>
        </a:spcBef>
        <a:buNone/>
        <a:defRPr sz="4400" kern="1200">
          <a:solidFill>
            <a:srgbClr val="1FAB6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ACF3B"/>
        </a:buClr>
        <a:buFont typeface="Arial" panose="020B0604020202020204" pitchFamily="34" charset="0"/>
        <a:buChar char="•"/>
        <a:defRPr sz="2800"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FACF3B"/>
        </a:buClr>
        <a:buFont typeface="Arial" panose="020B0604020202020204" pitchFamily="34" charset="0"/>
        <a:buChar char="•"/>
        <a:defRPr sz="2400" kern="1200" spc="3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FACF3B"/>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3B5C"/>
            </a:gs>
            <a:gs pos="45000">
              <a:srgbClr val="003B5C"/>
            </a:gs>
            <a:gs pos="100000">
              <a:schemeClr val="bg1">
                <a:lumMod val="50000"/>
              </a:schemeClr>
            </a:gs>
          </a:gsLst>
          <a:lin ang="210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65407-ACBA-3D65-89EA-BB532BC9B999}"/>
              </a:ext>
            </a:extLst>
          </p:cNvPr>
          <p:cNvSpPr>
            <a:spLocks noGrp="1"/>
          </p:cNvSpPr>
          <p:nvPr>
            <p:ph type="title"/>
          </p:nvPr>
        </p:nvSpPr>
        <p:spPr>
          <a:xfrm>
            <a:off x="225287" y="365126"/>
            <a:ext cx="11128513" cy="9667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074D51-D7FC-175C-5F53-F0A8B30EC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828415"/>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65407-ACBA-3D65-89EA-BB532BC9B999}"/>
              </a:ext>
            </a:extLst>
          </p:cNvPr>
          <p:cNvSpPr>
            <a:spLocks noGrp="1"/>
          </p:cNvSpPr>
          <p:nvPr>
            <p:ph type="title"/>
          </p:nvPr>
        </p:nvSpPr>
        <p:spPr>
          <a:xfrm>
            <a:off x="225287" y="365126"/>
            <a:ext cx="11128513" cy="9667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074D51-D7FC-175C-5F53-F0A8B30EC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4285380-C52E-52EA-766A-F2F5FEEFC31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559981" y="5957576"/>
            <a:ext cx="1362087" cy="534944"/>
          </a:xfrm>
          <a:prstGeom prst="rect">
            <a:avLst/>
          </a:prstGeom>
        </p:spPr>
      </p:pic>
    </p:spTree>
    <p:extLst>
      <p:ext uri="{BB962C8B-B14F-4D97-AF65-F5344CB8AC3E}">
        <p14:creationId xmlns:p14="http://schemas.microsoft.com/office/powerpoint/2010/main" val="3511284322"/>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xStyles>
    <p:titleStyle>
      <a:lvl1pPr algn="l" defTabSz="914400" rtl="0" eaLnBrk="1" latinLnBrk="0" hangingPunct="1">
        <a:lnSpc>
          <a:spcPct val="90000"/>
        </a:lnSpc>
        <a:spcBef>
          <a:spcPct val="0"/>
        </a:spcBef>
        <a:buNone/>
        <a:defRPr sz="4400" b="0" kern="1200">
          <a:solidFill>
            <a:srgbClr val="003B5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3B5C"/>
        </a:buClr>
        <a:buFont typeface="Arial" panose="020B0604020202020204" pitchFamily="34" charset="0"/>
        <a:buChar char="•"/>
        <a:defRPr sz="2800"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Clr>
          <a:srgbClr val="003B5C"/>
        </a:buClr>
        <a:buFont typeface="Arial" panose="020B0604020202020204" pitchFamily="34" charset="0"/>
        <a:buChar char="•"/>
        <a:defRPr sz="2400" kern="1200">
          <a:solidFill>
            <a:srgbClr val="003B5C"/>
          </a:solidFill>
          <a:latin typeface="+mn-lt"/>
          <a:ea typeface="+mn-ea"/>
          <a:cs typeface="+mn-cs"/>
        </a:defRPr>
      </a:lvl2pPr>
      <a:lvl3pPr marL="1143000" indent="-228600" algn="l" defTabSz="914400" rtl="0" eaLnBrk="1" latinLnBrk="0" hangingPunct="1">
        <a:lnSpc>
          <a:spcPct val="90000"/>
        </a:lnSpc>
        <a:spcBef>
          <a:spcPts val="500"/>
        </a:spcBef>
        <a:buClr>
          <a:srgbClr val="003B5C"/>
        </a:buClr>
        <a:buFont typeface="Arial" panose="020B0604020202020204" pitchFamily="34" charset="0"/>
        <a:buChar char="•"/>
        <a:defRPr sz="2000" kern="1200">
          <a:solidFill>
            <a:srgbClr val="003B5C"/>
          </a:solidFill>
          <a:latin typeface="+mn-lt"/>
          <a:ea typeface="+mn-ea"/>
          <a:cs typeface="+mn-cs"/>
        </a:defRPr>
      </a:lvl3pPr>
      <a:lvl4pPr marL="16002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rgbClr val="003B5C"/>
          </a:solidFill>
          <a:latin typeface="+mn-lt"/>
          <a:ea typeface="+mn-ea"/>
          <a:cs typeface="+mn-cs"/>
        </a:defRPr>
      </a:lvl4pPr>
      <a:lvl5pPr marL="20574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rgbClr val="003B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90B319-0606-5C08-CC42-DC69B453A33B}"/>
              </a:ext>
            </a:extLst>
          </p:cNvPr>
          <p:cNvSpPr>
            <a:spLocks noGrp="1"/>
          </p:cNvSpPr>
          <p:nvPr>
            <p:ph type="title"/>
          </p:nvPr>
        </p:nvSpPr>
        <p:spPr>
          <a:xfrm>
            <a:off x="259725" y="365125"/>
            <a:ext cx="11507945" cy="9078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8E94CF-51A1-63DA-1602-0F5083FAA0F2}"/>
              </a:ext>
            </a:extLst>
          </p:cNvPr>
          <p:cNvSpPr>
            <a:spLocks noGrp="1"/>
          </p:cNvSpPr>
          <p:nvPr>
            <p:ph type="body" idx="1"/>
          </p:nvPr>
        </p:nvSpPr>
        <p:spPr>
          <a:xfrm>
            <a:off x="259725" y="1469112"/>
            <a:ext cx="11507945" cy="5101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logo with blue and green circles&#10;&#10;Description automatically generated">
            <a:extLst>
              <a:ext uri="{FF2B5EF4-FFF2-40B4-BE49-F238E27FC236}">
                <a16:creationId xmlns:a16="http://schemas.microsoft.com/office/drawing/2014/main" id="{A6C66371-C27E-C28A-A442-69450CFD1A4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300838" y="6090962"/>
            <a:ext cx="1539342" cy="604560"/>
          </a:xfrm>
          <a:prstGeom prst="rect">
            <a:avLst/>
          </a:prstGeom>
        </p:spPr>
      </p:pic>
    </p:spTree>
    <p:extLst>
      <p:ext uri="{BB962C8B-B14F-4D97-AF65-F5344CB8AC3E}">
        <p14:creationId xmlns:p14="http://schemas.microsoft.com/office/powerpoint/2010/main" val="54265630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3B5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3B5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3B5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3B5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2DD0987-1B74-3A60-55FA-C5DE841789D8}"/>
              </a:ext>
            </a:extLst>
          </p:cNvPr>
          <p:cNvSpPr txBox="1">
            <a:spLocks/>
          </p:cNvSpPr>
          <p:nvPr userDrawn="1"/>
        </p:nvSpPr>
        <p:spPr>
          <a:xfrm>
            <a:off x="6858002" y="2191579"/>
            <a:ext cx="5035824" cy="2342322"/>
          </a:xfrm>
          <a:prstGeom prst="rect">
            <a:avLst/>
          </a:prstGeom>
        </p:spPr>
        <p:txBody>
          <a:bodyPr/>
          <a:lstStyle>
            <a:lvl1pPr marL="342900" indent="-342900" algn="l" defTabSz="914400" rtl="0" eaLnBrk="1" latinLnBrk="0" hangingPunct="1">
              <a:lnSpc>
                <a:spcPct val="90000"/>
              </a:lnSpc>
              <a:spcBef>
                <a:spcPts val="1000"/>
              </a:spcBef>
              <a:buClr>
                <a:srgbClr val="FACF3B"/>
              </a:buClr>
              <a:buFont typeface="Arial" panose="020B0604020202020204" pitchFamily="34" charset="0"/>
              <a:buChar char="•"/>
              <a:defRPr sz="2400" kern="1200" spc="300">
                <a:solidFill>
                  <a:schemeClr val="tx2"/>
                </a:solidFill>
                <a:latin typeface="+mn-lt"/>
                <a:ea typeface="+mn-ea"/>
                <a:cs typeface="+mn-cs"/>
              </a:defRPr>
            </a:lvl1pPr>
            <a:lvl2pPr marL="457200" indent="0" algn="ctr" defTabSz="914400" rtl="0" eaLnBrk="1" latinLnBrk="0" hangingPunct="1">
              <a:lnSpc>
                <a:spcPct val="90000"/>
              </a:lnSpc>
              <a:spcBef>
                <a:spcPts val="500"/>
              </a:spcBef>
              <a:buClr>
                <a:srgbClr val="FACF3B"/>
              </a:buClr>
              <a:buFont typeface="Arial" panose="020B0604020202020204" pitchFamily="34" charset="0"/>
              <a:buNone/>
              <a:defRPr sz="2000" kern="1200" spc="300">
                <a:solidFill>
                  <a:schemeClr val="tx2"/>
                </a:solidFill>
                <a:latin typeface="+mn-lt"/>
                <a:ea typeface="+mn-ea"/>
                <a:cs typeface="+mn-cs"/>
              </a:defRPr>
            </a:lvl2pPr>
            <a:lvl3pPr marL="914400" indent="0" algn="ctr" defTabSz="914400" rtl="0" eaLnBrk="1" latinLnBrk="0" hangingPunct="1">
              <a:lnSpc>
                <a:spcPct val="90000"/>
              </a:lnSpc>
              <a:spcBef>
                <a:spcPts val="500"/>
              </a:spcBef>
              <a:buClr>
                <a:srgbClr val="FACF3B"/>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FACF3B"/>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3" name="Rectangle 2">
            <a:extLst>
              <a:ext uri="{FF2B5EF4-FFF2-40B4-BE49-F238E27FC236}">
                <a16:creationId xmlns:a16="http://schemas.microsoft.com/office/drawing/2014/main" id="{A8378C3E-599E-5424-BDB0-2B3F6C6A4AC3}"/>
              </a:ext>
            </a:extLst>
          </p:cNvPr>
          <p:cNvSpPr/>
          <p:nvPr userDrawn="1"/>
        </p:nvSpPr>
        <p:spPr>
          <a:xfrm>
            <a:off x="0" y="0"/>
            <a:ext cx="12192000" cy="6858000"/>
          </a:xfrm>
          <a:prstGeom prst="rect">
            <a:avLst/>
          </a:prstGeom>
          <a:solidFill>
            <a:schemeClr val="accent1">
              <a:alpha val="7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8950"/>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Lst>
  <p:txStyles>
    <p:titleStyle>
      <a:lvl1pPr algn="l" defTabSz="914400" rtl="0" eaLnBrk="1" latinLnBrk="0" hangingPunct="1">
        <a:lnSpc>
          <a:spcPct val="90000"/>
        </a:lnSpc>
        <a:spcBef>
          <a:spcPct val="0"/>
        </a:spcBef>
        <a:buNone/>
        <a:defRPr sz="4400" kern="1200">
          <a:solidFill>
            <a:srgbClr val="1FAB6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ACF3B"/>
        </a:buClr>
        <a:buFont typeface="Arial" panose="020B0604020202020204" pitchFamily="34" charset="0"/>
        <a:buChar char="•"/>
        <a:defRPr sz="2800" kern="1200" spc="3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FACF3B"/>
        </a:buClr>
        <a:buFont typeface="Arial" panose="020B0604020202020204" pitchFamily="34" charset="0"/>
        <a:buChar char="•"/>
        <a:defRPr sz="2400" kern="1200" spc="3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FACF3B"/>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ACF3B"/>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3B5C"/>
            </a:gs>
            <a:gs pos="45000">
              <a:srgbClr val="003B5C"/>
            </a:gs>
            <a:gs pos="100000">
              <a:schemeClr val="bg1">
                <a:lumMod val="50000"/>
              </a:schemeClr>
            </a:gs>
          </a:gsLst>
          <a:lin ang="210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65407-ACBA-3D65-89EA-BB532BC9B999}"/>
              </a:ext>
            </a:extLst>
          </p:cNvPr>
          <p:cNvSpPr>
            <a:spLocks noGrp="1"/>
          </p:cNvSpPr>
          <p:nvPr>
            <p:ph type="title"/>
          </p:nvPr>
        </p:nvSpPr>
        <p:spPr>
          <a:xfrm>
            <a:off x="225287" y="365126"/>
            <a:ext cx="11128513" cy="9667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074D51-D7FC-175C-5F53-F0A8B30EC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logo with white text and green circles&#10;&#10;Description automatically generated">
            <a:extLst>
              <a:ext uri="{FF2B5EF4-FFF2-40B4-BE49-F238E27FC236}">
                <a16:creationId xmlns:a16="http://schemas.microsoft.com/office/drawing/2014/main" id="{04285380-C52E-52EA-766A-F2F5FEEFC31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559981" y="5957222"/>
            <a:ext cx="1362087" cy="535652"/>
          </a:xfrm>
          <a:prstGeom prst="rect">
            <a:avLst/>
          </a:prstGeom>
        </p:spPr>
      </p:pic>
    </p:spTree>
    <p:extLst>
      <p:ext uri="{BB962C8B-B14F-4D97-AF65-F5344CB8AC3E}">
        <p14:creationId xmlns:p14="http://schemas.microsoft.com/office/powerpoint/2010/main" val="458667438"/>
      </p:ext>
    </p:extLst>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17.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17.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10.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85.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8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8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8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87.xml"/></Relationships>
</file>

<file path=ppt/slides/_rels/slide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18.xml"/><Relationship Id="rId1" Type="http://schemas.openxmlformats.org/officeDocument/2006/relationships/slideLayout" Target="../slideLayouts/slideLayout178.xml"/><Relationship Id="rId6" Type="http://schemas.openxmlformats.org/officeDocument/2006/relationships/image" Target="../media/image57.svg"/><Relationship Id="rId5" Type="http://schemas.openxmlformats.org/officeDocument/2006/relationships/image" Target="../media/image56.svg"/><Relationship Id="rId4" Type="http://schemas.openxmlformats.org/officeDocument/2006/relationships/image" Target="../media/image55.sv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78.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7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7.xml"/></Relationships>
</file>

<file path=ppt/slides/_rels/slide30.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svg"/><Relationship Id="rId3" Type="http://schemas.openxmlformats.org/officeDocument/2006/relationships/image" Target="../media/image60.png"/><Relationship Id="rId7" Type="http://schemas.openxmlformats.org/officeDocument/2006/relationships/image" Target="../media/image64.svg"/><Relationship Id="rId12" Type="http://schemas.openxmlformats.org/officeDocument/2006/relationships/image" Target="../media/image69.svg"/><Relationship Id="rId2" Type="http://schemas.openxmlformats.org/officeDocument/2006/relationships/notesSlide" Target="../notesSlides/notesSlide21.xml"/><Relationship Id="rId16" Type="http://schemas.openxmlformats.org/officeDocument/2006/relationships/image" Target="../media/image73.png"/><Relationship Id="rId1" Type="http://schemas.openxmlformats.org/officeDocument/2006/relationships/slideLayout" Target="../slideLayouts/slideLayout155.xml"/><Relationship Id="rId6" Type="http://schemas.openxmlformats.org/officeDocument/2006/relationships/image" Target="../media/image63.sv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72.sv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svg"/><Relationship Id="rId14" Type="http://schemas.openxmlformats.org/officeDocument/2006/relationships/image" Target="../media/image71.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5.xml"/></Relationships>
</file>

<file path=ppt/slides/_rels/slide32.xml.rels><?xml version="1.0" encoding="UTF-8" standalone="yes"?>
<Relationships xmlns="http://schemas.openxmlformats.org/package/2006/relationships"><Relationship Id="rId3" Type="http://schemas.openxmlformats.org/officeDocument/2006/relationships/hyperlink" Target="https://learning.zoom.us/learn" TargetMode="External"/><Relationship Id="rId2" Type="http://schemas.openxmlformats.org/officeDocument/2006/relationships/notesSlide" Target="../notesSlides/notesSlide23.xml"/><Relationship Id="rId1" Type="http://schemas.openxmlformats.org/officeDocument/2006/relationships/slideLayout" Target="../slideLayouts/slideLayout18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svg"/><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9.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9.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7.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9.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9.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9.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47.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svg"/><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2B8ED-8E3E-F639-6499-078994340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DA0C1-90F9-953A-8D46-562CAD7B5561}"/>
              </a:ext>
            </a:extLst>
          </p:cNvPr>
          <p:cNvSpPr>
            <a:spLocks noGrp="1"/>
          </p:cNvSpPr>
          <p:nvPr>
            <p:ph type="ctrTitle"/>
          </p:nvPr>
        </p:nvSpPr>
        <p:spPr>
          <a:xfrm>
            <a:off x="561787" y="2881782"/>
            <a:ext cx="10940554" cy="1238071"/>
          </a:xfrm>
        </p:spPr>
        <p:txBody>
          <a:bodyPr lIns="91440" tIns="45720" rIns="91440" bIns="45720" anchor="t">
            <a:normAutofit fontScale="90000"/>
          </a:bodyPr>
          <a:lstStyle/>
          <a:p>
            <a:r>
              <a:rPr lang="en-US" sz="6600"/>
              <a:t>Packet Fusion </a:t>
            </a:r>
            <a:br>
              <a:rPr lang="en-US" sz="6600"/>
            </a:br>
            <a:r>
              <a:rPr lang="en-US" sz="6600" err="1"/>
              <a:t>Cloud</a:t>
            </a:r>
            <a:r>
              <a:rPr lang="en-US" sz="6600" err="1">
                <a:solidFill>
                  <a:schemeClr val="bg2"/>
                </a:solidFill>
              </a:rPr>
              <a:t>Connect</a:t>
            </a:r>
            <a:endParaRPr lang="en-US" sz="6600">
              <a:solidFill>
                <a:schemeClr val="bg2"/>
              </a:solidFill>
            </a:endParaRPr>
          </a:p>
        </p:txBody>
      </p:sp>
    </p:spTree>
    <p:extLst>
      <p:ext uri="{BB962C8B-B14F-4D97-AF65-F5344CB8AC3E}">
        <p14:creationId xmlns:p14="http://schemas.microsoft.com/office/powerpoint/2010/main" val="2725617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Shape 0"/>
          <p:cNvSpPr/>
          <p:nvPr/>
        </p:nvSpPr>
        <p:spPr>
          <a:xfrm>
            <a:off x="8839200" y="-609600"/>
            <a:ext cx="1341120" cy="13411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8412480" y="-1036320"/>
            <a:ext cx="2194560" cy="219456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2"/>
          <p:cNvSpPr/>
          <p:nvPr/>
        </p:nvSpPr>
        <p:spPr>
          <a:xfrm>
            <a:off x="7985760" y="-1463040"/>
            <a:ext cx="3048000" cy="304800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3"/>
          <p:cNvSpPr/>
          <p:nvPr/>
        </p:nvSpPr>
        <p:spPr>
          <a:xfrm>
            <a:off x="10728960" y="0"/>
            <a:ext cx="975360" cy="97536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10363200" y="-365760"/>
            <a:ext cx="1706880" cy="170688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10119360" y="975360"/>
            <a:ext cx="731520" cy="7315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6"/>
          <p:cNvSpPr/>
          <p:nvPr/>
        </p:nvSpPr>
        <p:spPr>
          <a:xfrm>
            <a:off x="9814560" y="670560"/>
            <a:ext cx="1341120" cy="13411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9826752" y="621792"/>
            <a:ext cx="97536" cy="97536"/>
          </a:xfrm>
          <a:prstGeom prst="ellipse">
            <a:avLst/>
          </a:prstGeom>
          <a:solidFill>
            <a:srgbClr val="B8CDE0"/>
          </a:solidFill>
          <a:ln w="12700">
            <a:solidFill>
              <a:srgbClr val="B8CDE0"/>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hape 8"/>
          <p:cNvSpPr/>
          <p:nvPr/>
        </p:nvSpPr>
        <p:spPr>
          <a:xfrm>
            <a:off x="10802112" y="170688"/>
            <a:ext cx="97536" cy="97536"/>
          </a:xfrm>
          <a:prstGeom prst="ellipse">
            <a:avLst/>
          </a:prstGeom>
          <a:solidFill>
            <a:srgbClr val="B8CDE0"/>
          </a:solidFill>
          <a:ln w="12700">
            <a:solidFill>
              <a:srgbClr val="B8CDE0"/>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p:cNvSpPr/>
          <p:nvPr/>
        </p:nvSpPr>
        <p:spPr>
          <a:xfrm>
            <a:off x="11350752" y="1109472"/>
            <a:ext cx="97536" cy="97536"/>
          </a:xfrm>
          <a:prstGeom prst="ellipse">
            <a:avLst/>
          </a:prstGeom>
          <a:solidFill>
            <a:srgbClr val="B8CDE0"/>
          </a:solidFill>
          <a:ln w="12700">
            <a:solidFill>
              <a:srgbClr val="B8CDE0"/>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p:cNvSpPr/>
          <p:nvPr/>
        </p:nvSpPr>
        <p:spPr>
          <a:xfrm>
            <a:off x="9217152" y="987552"/>
            <a:ext cx="97536" cy="97536"/>
          </a:xfrm>
          <a:prstGeom prst="ellipse">
            <a:avLst/>
          </a:prstGeom>
          <a:solidFill>
            <a:srgbClr val="B8CDE0"/>
          </a:solidFill>
          <a:ln w="12700">
            <a:solidFill>
              <a:srgbClr val="B8CDE0"/>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11"/>
          <p:cNvSpPr/>
          <p:nvPr/>
        </p:nvSpPr>
        <p:spPr>
          <a:xfrm>
            <a:off x="0" y="0"/>
            <a:ext cx="12192000" cy="670560"/>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p:cNvSpPr/>
          <p:nvPr/>
        </p:nvSpPr>
        <p:spPr>
          <a:xfrm>
            <a:off x="365760" y="0"/>
            <a:ext cx="8534400" cy="6705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Calibri"/>
                <a:ea typeface="Calibri"/>
                <a:cs typeface="Calibri"/>
              </a:rPr>
              <a:t>Data Extraction Tool  |  Detailed Report</a:t>
            </a:r>
            <a:endParaRPr kumimoji="0" lang="en-US" sz="1700" b="0" i="0" u="none" strike="noStrike" kern="1200" cap="none" spc="0" normalizeH="0" baseline="0" noProof="0">
              <a:ln>
                <a:noFill/>
              </a:ln>
              <a:solidFill>
                <a:prstClr val="black"/>
              </a:solidFill>
              <a:effectLst/>
              <a:uLnTx/>
              <a:uFillTx/>
              <a:latin typeface="Calibri"/>
              <a:ea typeface="Calibri"/>
              <a:cs typeface="Calibri"/>
            </a:endParaRPr>
          </a:p>
        </p:txBody>
      </p:sp>
      <p:sp>
        <p:nvSpPr>
          <p:cNvPr id="15" name="Text 13"/>
          <p:cNvSpPr/>
          <p:nvPr/>
        </p:nvSpPr>
        <p:spPr>
          <a:xfrm>
            <a:off x="9144000" y="0"/>
            <a:ext cx="2804160" cy="670560"/>
          </a:xfrm>
          <a:prstGeom prst="rect">
            <a:avLst/>
          </a:prstGeom>
          <a:noFill/>
          <a:ln/>
        </p:spPr>
        <p:txBody>
          <a:bodyPr wrap="square" lIns="0" tIns="0" rIns="0" bIns="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PACKET</a:t>
            </a:r>
            <a:r>
              <a:rPr kumimoji="0" lang="en-US" sz="1467" b="1" i="0" u="none" strike="noStrike" kern="1200" cap="none" spc="0" normalizeH="0" baseline="0" noProof="0">
                <a:ln>
                  <a:noFill/>
                </a:ln>
                <a:solidFill>
                  <a:srgbClr val="3DAB6E"/>
                </a:solidFill>
                <a:effectLst/>
                <a:uLnTx/>
                <a:uFillTx/>
                <a:latin typeface="Calibri" pitchFamily="34" charset="0"/>
                <a:ea typeface="Calibri" pitchFamily="34" charset="-122"/>
                <a:cs typeface="Calibri" pitchFamily="34" charset="-120"/>
              </a:rPr>
              <a:t>FUSION</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365760" y="792480"/>
            <a:ext cx="5486400" cy="42672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3. Detailed Insights</a:t>
            </a:r>
            <a:endParaRPr kumimoji="0" lang="en-US" sz="21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365760" y="1219200"/>
            <a:ext cx="5608320" cy="5120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44444"/>
                </a:solidFill>
                <a:effectLst/>
                <a:uLnTx/>
                <a:uFillTx/>
                <a:latin typeface="Calibri" pitchFamily="34" charset="0"/>
                <a:ea typeface="Calibri" pitchFamily="34" charset="-122"/>
                <a:cs typeface="Calibri" pitchFamily="34" charset="-120"/>
              </a:rPr>
              <a:t>This table provides a list of each type of facility that is in use across the existing solution.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44444"/>
                </a:solidFill>
                <a:effectLst/>
                <a:uLnTx/>
                <a:uFillTx/>
                <a:latin typeface="Calibri" pitchFamily="34" charset="0"/>
                <a:ea typeface="Calibri" pitchFamily="34" charset="-122"/>
                <a:cs typeface="Calibri" pitchFamily="34" charset="-120"/>
              </a:rPr>
              <a:t>Note: Not all items detailed are applicable to all vendors.</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8" name="Table 0"/>
          <p:cNvGraphicFramePr>
            <a:graphicFrameLocks noGrp="1"/>
          </p:cNvGraphicFramePr>
          <p:nvPr/>
        </p:nvGraphicFramePr>
        <p:xfrm>
          <a:off x="365760" y="1731264"/>
          <a:ext cx="5608320" cy="4803309"/>
        </p:xfrm>
        <a:graphic>
          <a:graphicData uri="http://schemas.openxmlformats.org/drawingml/2006/table">
            <a:tbl>
              <a:tblPr/>
              <a:tblGrid>
                <a:gridCol w="188976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3169920">
                  <a:extLst>
                    <a:ext uri="{9D8B030D-6E8A-4147-A177-3AD203B41FA5}">
                      <a16:colId xmlns:a16="http://schemas.microsoft.com/office/drawing/2014/main" val="20002"/>
                    </a:ext>
                  </a:extLst>
                </a:gridCol>
              </a:tblGrid>
              <a:tr h="234696">
                <a:tc>
                  <a:txBody>
                    <a:bodyPr/>
                    <a:lstStyle/>
                    <a:p>
                      <a:pPr marL="0" indent="0" algn="l">
                        <a:buNone/>
                      </a:pPr>
                      <a:r>
                        <a:rPr lang="en-US" sz="900" b="1">
                          <a:solidFill>
                            <a:srgbClr val="FFFFFF"/>
                          </a:solidFill>
                          <a:latin typeface="Calibri" pitchFamily="34" charset="0"/>
                          <a:ea typeface="Calibri" pitchFamily="34" charset="-122"/>
                          <a:cs typeface="Calibri" pitchFamily="34" charset="-120"/>
                        </a:rPr>
                        <a:t>Category</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lgn="l">
                        <a:buNone/>
                      </a:pPr>
                      <a:r>
                        <a:rPr lang="en-US" sz="900" b="1">
                          <a:solidFill>
                            <a:srgbClr val="FFFFFF"/>
                          </a:solidFill>
                          <a:latin typeface="Calibri" pitchFamily="34" charset="0"/>
                          <a:ea typeface="Calibri" pitchFamily="34" charset="-122"/>
                          <a:cs typeface="Calibri" pitchFamily="34" charset="-120"/>
                        </a:rPr>
                        <a:t>Count</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lgn="l">
                        <a:buNone/>
                      </a:pPr>
                      <a:r>
                        <a:rPr lang="en-US" sz="900" b="1">
                          <a:solidFill>
                            <a:srgbClr val="FFFFFF"/>
                          </a:solidFill>
                          <a:latin typeface="Calibri" pitchFamily="34" charset="0"/>
                          <a:ea typeface="Calibri" pitchFamily="34" charset="-122"/>
                          <a:cs typeface="Calibri" pitchFamily="34" charset="-120"/>
                        </a:rPr>
                        <a:t>Information</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Duplicate Extns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13</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Usually caused by both extn and profile having same DN</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Duplicate names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16</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Will occur frequently in large organisations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Duplicate MAC addresses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Usually caused by legacy programming</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Pickup groups with 1 member</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Redundant programming of Pickups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devices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952</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physical devices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profiles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profiles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6"/>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Home Cluster profiles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profiles marked as 'Home Cluster'</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Non-Home Cluster profiles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profiles that are not marked as 'Home Cluster'</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8"/>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CSF devices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number of devices using 'Cisco Client Services Framework'</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IP Communicators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number of 'IP Communicators'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10"/>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Mobility</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Mobility Users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344085">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DNs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949</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DNs defined (Extns, Trunks, Groups, Digit Trans, Profiles etc.)</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12"/>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DNs without name</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Directory Numbers without a name defined</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without number</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24</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devices or profiles without a valid DN</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14"/>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Hunt Groups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1</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Hunt Groups in use</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Workgroups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Workgroups in use</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16"/>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Paging Groups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Paging Groups in use</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Pickup Groups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21</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Pickup Groups in use</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18"/>
                  </a:ext>
                </a:extLst>
              </a:tr>
              <a:tr h="234696">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Soft Phones</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l">
                        <a:buNone/>
                      </a:pPr>
                      <a:r>
                        <a:rPr lang="en-US" sz="900">
                          <a:solidFill>
                            <a:srgbClr val="222222"/>
                          </a:solidFill>
                          <a:latin typeface="Calibri" pitchFamily="34" charset="0"/>
                          <a:ea typeface="Calibri" pitchFamily="34" charset="-122"/>
                          <a:cs typeface="Calibri" pitchFamily="34" charset="-120"/>
                        </a:rPr>
                        <a:t>Total Soft Phones in use</a:t>
                      </a:r>
                      <a:endParaRPr lang="en-US" sz="9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bl>
          </a:graphicData>
        </a:graphic>
      </p:graphicFrame>
      <p:sp>
        <p:nvSpPr>
          <p:cNvPr id="19" name="Shape 16"/>
          <p:cNvSpPr/>
          <p:nvPr/>
        </p:nvSpPr>
        <p:spPr>
          <a:xfrm>
            <a:off x="6217920" y="731520"/>
            <a:ext cx="36576" cy="5754624"/>
          </a:xfrm>
          <a:prstGeom prst="rect">
            <a:avLst/>
          </a:prstGeom>
          <a:solidFill>
            <a:srgbClr val="B8CDE0"/>
          </a:solidFill>
          <a:ln w="12700">
            <a:solidFill>
              <a:srgbClr val="B8CDE0"/>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7"/>
          <p:cNvSpPr/>
          <p:nvPr/>
        </p:nvSpPr>
        <p:spPr>
          <a:xfrm>
            <a:off x="6400800" y="792480"/>
            <a:ext cx="5364480" cy="42672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3.1.   CDR Summary</a:t>
            </a:r>
            <a:endParaRPr kumimoji="0" lang="en-US" sz="21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 18"/>
          <p:cNvSpPr/>
          <p:nvPr/>
        </p:nvSpPr>
        <p:spPr>
          <a:xfrm>
            <a:off x="6400800" y="1255776"/>
            <a:ext cx="536448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44444"/>
                </a:solidFill>
                <a:effectLst/>
                <a:uLnTx/>
                <a:uFillTx/>
                <a:latin typeface="Calibri" pitchFamily="34" charset="0"/>
                <a:ea typeface="Calibri" pitchFamily="34" charset="-122"/>
                <a:cs typeface="Calibri" pitchFamily="34" charset="-120"/>
              </a:rPr>
              <a:t>If CDR data is available, this will show a summary of call types and extension counts below.</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2" name="Table 1"/>
          <p:cNvGraphicFramePr>
            <a:graphicFrameLocks noGrp="1"/>
          </p:cNvGraphicFramePr>
          <p:nvPr/>
        </p:nvGraphicFramePr>
        <p:xfrm>
          <a:off x="6400800" y="1682496"/>
          <a:ext cx="5364480" cy="1584960"/>
        </p:xfrm>
        <a:graphic>
          <a:graphicData uri="http://schemas.openxmlformats.org/drawingml/2006/table">
            <a:tbl>
              <a:tblPr/>
              <a:tblGrid>
                <a:gridCol w="463296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tblGrid>
              <a:tr h="264160">
                <a:tc>
                  <a:txBody>
                    <a:bodyPr/>
                    <a:lstStyle/>
                    <a:p>
                      <a:pPr marL="0" indent="0" algn="l">
                        <a:buNone/>
                      </a:pPr>
                      <a:r>
                        <a:rPr lang="en-US" sz="1000" b="1">
                          <a:solidFill>
                            <a:srgbClr val="FFFFFF"/>
                          </a:solidFill>
                          <a:latin typeface="Calibri" pitchFamily="34" charset="0"/>
                          <a:ea typeface="Calibri" pitchFamily="34" charset="-122"/>
                          <a:cs typeface="Calibri" pitchFamily="34" charset="-120"/>
                        </a:rPr>
                        <a:t>Metric</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lgn="r">
                        <a:buNone/>
                      </a:pPr>
                      <a:r>
                        <a:rPr lang="en-US" sz="1000" b="1">
                          <a:solidFill>
                            <a:srgbClr val="FFFFFF"/>
                          </a:solidFill>
                          <a:latin typeface="Calibri" pitchFamily="34" charset="0"/>
                          <a:ea typeface="Calibri" pitchFamily="34" charset="-122"/>
                          <a:cs typeface="Calibri" pitchFamily="34" charset="-120"/>
                        </a:rPr>
                        <a:t>Count</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64160">
                <a:tc>
                  <a:txBody>
                    <a:bodyPr/>
                    <a:lstStyle/>
                    <a:p>
                      <a:pPr marL="0" indent="0" algn="l">
                        <a:buNone/>
                      </a:pPr>
                      <a:r>
                        <a:rPr lang="en-US" sz="1000">
                          <a:solidFill>
                            <a:srgbClr val="222222"/>
                          </a:solidFill>
                          <a:latin typeface="Calibri" pitchFamily="34" charset="0"/>
                          <a:ea typeface="Calibri" pitchFamily="34" charset="-122"/>
                          <a:cs typeface="Calibri" pitchFamily="34" charset="-120"/>
                        </a:rPr>
                        <a:t>Total Extension Directory Numbers (DN's)</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r">
                        <a:buNone/>
                      </a:pPr>
                      <a:r>
                        <a:rPr lang="en-US" sz="1000">
                          <a:solidFill>
                            <a:srgbClr val="222222"/>
                          </a:solidFill>
                          <a:latin typeface="Calibri" pitchFamily="34" charset="0"/>
                          <a:ea typeface="Calibri" pitchFamily="34" charset="-122"/>
                          <a:cs typeface="Calibri" pitchFamily="34" charset="-120"/>
                        </a:rPr>
                        <a:t>627</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64160">
                <a:tc>
                  <a:txBody>
                    <a:bodyPr/>
                    <a:lstStyle/>
                    <a:p>
                      <a:pPr marL="0" indent="0" algn="l">
                        <a:buNone/>
                      </a:pPr>
                      <a:r>
                        <a:rPr lang="en-US" sz="1000">
                          <a:solidFill>
                            <a:srgbClr val="222222"/>
                          </a:solidFill>
                          <a:latin typeface="Calibri" pitchFamily="34" charset="0"/>
                          <a:ea typeface="Calibri" pitchFamily="34" charset="-122"/>
                          <a:cs typeface="Calibri" pitchFamily="34" charset="-120"/>
                        </a:rPr>
                        <a:t>Total Calls out for ALL DN's</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r">
                        <a:buNone/>
                      </a:pPr>
                      <a:r>
                        <a:rPr lang="en-US" sz="1000">
                          <a:solidFill>
                            <a:srgbClr val="222222"/>
                          </a:solidFill>
                          <a:latin typeface="Calibri" pitchFamily="34" charset="0"/>
                          <a:ea typeface="Calibri" pitchFamily="34" charset="-122"/>
                          <a:cs typeface="Calibri" pitchFamily="34" charset="-120"/>
                        </a:rPr>
                        <a:t>29549</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64160">
                <a:tc>
                  <a:txBody>
                    <a:bodyPr/>
                    <a:lstStyle/>
                    <a:p>
                      <a:pPr marL="0" indent="0" algn="l">
                        <a:buNone/>
                      </a:pPr>
                      <a:r>
                        <a:rPr lang="en-US" sz="1000">
                          <a:solidFill>
                            <a:srgbClr val="222222"/>
                          </a:solidFill>
                          <a:latin typeface="Calibri" pitchFamily="34" charset="0"/>
                          <a:ea typeface="Calibri" pitchFamily="34" charset="-122"/>
                          <a:cs typeface="Calibri" pitchFamily="34" charset="-120"/>
                        </a:rPr>
                        <a:t>Total Calls in for ALL DN's</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r">
                        <a:buNone/>
                      </a:pPr>
                      <a:r>
                        <a:rPr lang="en-US" sz="1000">
                          <a:solidFill>
                            <a:srgbClr val="222222"/>
                          </a:solidFill>
                          <a:latin typeface="Calibri" pitchFamily="34" charset="0"/>
                          <a:ea typeface="Calibri" pitchFamily="34" charset="-122"/>
                          <a:cs typeface="Calibri" pitchFamily="34" charset="-120"/>
                        </a:rPr>
                        <a:t>57278</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64160">
                <a:tc>
                  <a:txBody>
                    <a:bodyPr/>
                    <a:lstStyle/>
                    <a:p>
                      <a:pPr marL="0" indent="0" algn="l">
                        <a:buNone/>
                      </a:pPr>
                      <a:r>
                        <a:rPr lang="en-US" sz="1000">
                          <a:solidFill>
                            <a:srgbClr val="222222"/>
                          </a:solidFill>
                          <a:latin typeface="Calibri" pitchFamily="34" charset="0"/>
                          <a:ea typeface="Calibri" pitchFamily="34" charset="-122"/>
                          <a:cs typeface="Calibri" pitchFamily="34" charset="-120"/>
                        </a:rPr>
                        <a:t>Total number of extensions with more than 10 calls out</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lgn="r">
                        <a:buNone/>
                      </a:pPr>
                      <a:r>
                        <a:rPr lang="en-US" sz="1000">
                          <a:solidFill>
                            <a:srgbClr val="222222"/>
                          </a:solidFill>
                          <a:latin typeface="Calibri" pitchFamily="34" charset="0"/>
                          <a:ea typeface="Calibri" pitchFamily="34" charset="-122"/>
                          <a:cs typeface="Calibri" pitchFamily="34" charset="-120"/>
                        </a:rPr>
                        <a:t>263</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64160">
                <a:tc>
                  <a:txBody>
                    <a:bodyPr/>
                    <a:lstStyle/>
                    <a:p>
                      <a:pPr marL="0" indent="0" algn="l">
                        <a:buNone/>
                      </a:pPr>
                      <a:r>
                        <a:rPr lang="en-US" sz="1000">
                          <a:solidFill>
                            <a:srgbClr val="222222"/>
                          </a:solidFill>
                          <a:latin typeface="Calibri" pitchFamily="34" charset="0"/>
                          <a:ea typeface="Calibri" pitchFamily="34" charset="-122"/>
                          <a:cs typeface="Calibri" pitchFamily="34" charset="-120"/>
                        </a:rPr>
                        <a:t>Total number of extensions with more than 10 calls in</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lgn="r">
                        <a:buNone/>
                      </a:pPr>
                      <a:r>
                        <a:rPr lang="en-US" sz="1000">
                          <a:solidFill>
                            <a:srgbClr val="222222"/>
                          </a:solidFill>
                          <a:latin typeface="Calibri" pitchFamily="34" charset="0"/>
                          <a:ea typeface="Calibri" pitchFamily="34" charset="-122"/>
                          <a:cs typeface="Calibri" pitchFamily="34" charset="-120"/>
                        </a:rPr>
                        <a:t>332</a:t>
                      </a:r>
                      <a:endParaRPr lang="en-US" sz="1000">
                        <a:latin typeface="Calibri" charset="0"/>
                        <a:ea typeface="Calibri" charset="0"/>
                        <a:cs typeface="Calibri" charset="0"/>
                      </a:endParaRPr>
                    </a:p>
                  </a:txBody>
                  <a:tcPr marL="67733" marR="67733" marT="50800" marB="50800"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23" name="Shape 19"/>
          <p:cNvSpPr/>
          <p:nvPr/>
        </p:nvSpPr>
        <p:spPr>
          <a:xfrm>
            <a:off x="6400800" y="3718560"/>
            <a:ext cx="1682496" cy="128016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hape 20"/>
          <p:cNvSpPr/>
          <p:nvPr/>
        </p:nvSpPr>
        <p:spPr>
          <a:xfrm>
            <a:off x="6400800" y="3718560"/>
            <a:ext cx="1682496" cy="85344"/>
          </a:xfrm>
          <a:prstGeom prst="rect">
            <a:avLst/>
          </a:prstGeom>
          <a:solidFill>
            <a:srgbClr val="3DAB6E"/>
          </a:solidFill>
          <a:ln w="12700">
            <a:solidFill>
              <a:srgbClr val="3DAB6E"/>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1"/>
          <p:cNvSpPr/>
          <p:nvPr/>
        </p:nvSpPr>
        <p:spPr>
          <a:xfrm>
            <a:off x="6400800" y="3840480"/>
            <a:ext cx="1682496" cy="585216"/>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533"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949</a:t>
            </a:r>
            <a:endParaRPr kumimoji="0" lang="en-US" sz="45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 22"/>
          <p:cNvSpPr/>
          <p:nvPr/>
        </p:nvSpPr>
        <p:spPr>
          <a:xfrm>
            <a:off x="6400800" y="4413504"/>
            <a:ext cx="1682496" cy="268224"/>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3DAB6E"/>
                </a:solidFill>
                <a:effectLst/>
                <a:uLnTx/>
                <a:uFillTx/>
                <a:latin typeface="Calibri" pitchFamily="34" charset="0"/>
                <a:ea typeface="Calibri" pitchFamily="34" charset="-122"/>
                <a:cs typeface="Calibri" pitchFamily="34" charset="-120"/>
              </a:rPr>
              <a:t>Total DNs</a:t>
            </a:r>
            <a:endParaRPr kumimoji="0" lang="en-US"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 23"/>
          <p:cNvSpPr/>
          <p:nvPr/>
        </p:nvSpPr>
        <p:spPr>
          <a:xfrm>
            <a:off x="6400800" y="4657344"/>
            <a:ext cx="1682496" cy="268224"/>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Defined in system</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Shape 24"/>
          <p:cNvSpPr/>
          <p:nvPr/>
        </p:nvSpPr>
        <p:spPr>
          <a:xfrm>
            <a:off x="8229600" y="3718560"/>
            <a:ext cx="1682496" cy="128016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Shape 25"/>
          <p:cNvSpPr/>
          <p:nvPr/>
        </p:nvSpPr>
        <p:spPr>
          <a:xfrm>
            <a:off x="8229600" y="3718560"/>
            <a:ext cx="1682496" cy="85344"/>
          </a:xfrm>
          <a:prstGeom prst="rect">
            <a:avLst/>
          </a:prstGeom>
          <a:solidFill>
            <a:srgbClr val="3DAB6E"/>
          </a:solidFill>
          <a:ln w="12700">
            <a:solidFill>
              <a:srgbClr val="3DAB6E"/>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 26"/>
          <p:cNvSpPr/>
          <p:nvPr/>
        </p:nvSpPr>
        <p:spPr>
          <a:xfrm>
            <a:off x="8229600" y="3840480"/>
            <a:ext cx="1682496" cy="585216"/>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533"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0</a:t>
            </a:r>
            <a:endParaRPr kumimoji="0" lang="en-US" sz="45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7"/>
          <p:cNvSpPr/>
          <p:nvPr/>
        </p:nvSpPr>
        <p:spPr>
          <a:xfrm>
            <a:off x="8229600" y="4413504"/>
            <a:ext cx="1682496" cy="268224"/>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3DAB6E"/>
                </a:solidFill>
                <a:effectLst/>
                <a:uLnTx/>
                <a:uFillTx/>
                <a:latin typeface="Calibri" pitchFamily="34" charset="0"/>
                <a:ea typeface="Calibri" pitchFamily="34" charset="-122"/>
                <a:cs typeface="Calibri" pitchFamily="34" charset="-120"/>
              </a:rPr>
              <a:t>Total Profiles</a:t>
            </a:r>
            <a:endParaRPr kumimoji="0" lang="en-US"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 28"/>
          <p:cNvSpPr/>
          <p:nvPr/>
        </p:nvSpPr>
        <p:spPr>
          <a:xfrm>
            <a:off x="8229600" y="4657344"/>
            <a:ext cx="1682496" cy="268224"/>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Home cluster</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Shape 29"/>
          <p:cNvSpPr/>
          <p:nvPr/>
        </p:nvSpPr>
        <p:spPr>
          <a:xfrm>
            <a:off x="10058400" y="3718560"/>
            <a:ext cx="1682496" cy="128016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Shape 30"/>
          <p:cNvSpPr/>
          <p:nvPr/>
        </p:nvSpPr>
        <p:spPr>
          <a:xfrm>
            <a:off x="10058400" y="3718560"/>
            <a:ext cx="1682496" cy="85344"/>
          </a:xfrm>
          <a:prstGeom prst="rect">
            <a:avLst/>
          </a:prstGeom>
          <a:solidFill>
            <a:srgbClr val="3DAB6E"/>
          </a:solidFill>
          <a:ln w="12700">
            <a:solidFill>
              <a:srgbClr val="3DAB6E"/>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 31"/>
          <p:cNvSpPr/>
          <p:nvPr/>
        </p:nvSpPr>
        <p:spPr>
          <a:xfrm>
            <a:off x="10058400" y="3840480"/>
            <a:ext cx="1682496" cy="585216"/>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533"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1</a:t>
            </a:r>
            <a:endParaRPr kumimoji="0" lang="en-US" sz="45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 32"/>
          <p:cNvSpPr/>
          <p:nvPr/>
        </p:nvSpPr>
        <p:spPr>
          <a:xfrm>
            <a:off x="10058400" y="4413504"/>
            <a:ext cx="1682496" cy="268224"/>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3DAB6E"/>
                </a:solidFill>
                <a:effectLst/>
                <a:uLnTx/>
                <a:uFillTx/>
                <a:latin typeface="Calibri" pitchFamily="34" charset="0"/>
                <a:ea typeface="Calibri" pitchFamily="34" charset="-122"/>
                <a:cs typeface="Calibri" pitchFamily="34" charset="-120"/>
              </a:rPr>
              <a:t>Hunt Groups</a:t>
            </a:r>
            <a:endParaRPr kumimoji="0" lang="en-US"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3"/>
          <p:cNvSpPr/>
          <p:nvPr/>
        </p:nvSpPr>
        <p:spPr>
          <a:xfrm>
            <a:off x="10058400" y="4657344"/>
            <a:ext cx="1682496" cy="268224"/>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Active groups</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Shape 34"/>
          <p:cNvSpPr/>
          <p:nvPr/>
        </p:nvSpPr>
        <p:spPr>
          <a:xfrm>
            <a:off x="6400800" y="5145024"/>
            <a:ext cx="5364480" cy="731520"/>
          </a:xfrm>
          <a:prstGeom prst="rect">
            <a:avLst/>
          </a:prstGeom>
          <a:solidFill>
            <a:srgbClr val="FFFFFF">
              <a:alpha val="70000"/>
            </a:srgbClr>
          </a:solidFill>
          <a:ln w="9525">
            <a:solidFill>
              <a:srgbClr val="C8D8E8"/>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 35"/>
          <p:cNvSpPr/>
          <p:nvPr/>
        </p:nvSpPr>
        <p:spPr>
          <a:xfrm>
            <a:off x="6522720" y="5193792"/>
            <a:ext cx="5145024" cy="63398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334466"/>
                </a:solidFill>
                <a:effectLst/>
                <a:uLnTx/>
                <a:uFillTx/>
                <a:latin typeface="Calibri" pitchFamily="34" charset="0"/>
                <a:ea typeface="Calibri" pitchFamily="34" charset="-122"/>
                <a:cs typeface="Calibri" pitchFamily="34" charset="-120"/>
              </a:rPr>
              <a:t>💡  CDR-based usage categorization identifies High / Medium / Low usage users to help optimize licensing and migration planning.</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Shape 36"/>
          <p:cNvSpPr/>
          <p:nvPr/>
        </p:nvSpPr>
        <p:spPr>
          <a:xfrm>
            <a:off x="0" y="6498336"/>
            <a:ext cx="12192000" cy="359664"/>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ext 37"/>
          <p:cNvSpPr/>
          <p:nvPr/>
        </p:nvSpPr>
        <p:spPr>
          <a:xfrm>
            <a:off x="365760" y="6498336"/>
            <a:ext cx="9753600" cy="3596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 Packet Fusion  |  Powered by Bridgepointe Technologies  |  Data Extraction Tool</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8"/>
          <p:cNvSpPr/>
          <p:nvPr/>
        </p:nvSpPr>
        <p:spPr>
          <a:xfrm>
            <a:off x="11582400" y="6498336"/>
            <a:ext cx="487680" cy="359664"/>
          </a:xfrm>
          <a:prstGeom prst="rect">
            <a:avLst/>
          </a:prstGeom>
          <a:noFill/>
          <a:ln/>
        </p:spPr>
        <p:txBody>
          <a:bodyPr wrap="square" lIns="0" tIns="0" rIns="0" bIns="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1</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Shape 0"/>
          <p:cNvSpPr/>
          <p:nvPr/>
        </p:nvSpPr>
        <p:spPr>
          <a:xfrm>
            <a:off x="8839200" y="-609600"/>
            <a:ext cx="1341120" cy="13411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8412480" y="-1036320"/>
            <a:ext cx="2194560" cy="219456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2"/>
          <p:cNvSpPr/>
          <p:nvPr/>
        </p:nvSpPr>
        <p:spPr>
          <a:xfrm>
            <a:off x="7985760" y="-1463040"/>
            <a:ext cx="3048000" cy="304800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3"/>
          <p:cNvSpPr/>
          <p:nvPr/>
        </p:nvSpPr>
        <p:spPr>
          <a:xfrm>
            <a:off x="10728960" y="0"/>
            <a:ext cx="975360" cy="97536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10363200" y="-365760"/>
            <a:ext cx="1706880" cy="170688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10119360" y="975360"/>
            <a:ext cx="731520" cy="7315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6"/>
          <p:cNvSpPr/>
          <p:nvPr/>
        </p:nvSpPr>
        <p:spPr>
          <a:xfrm>
            <a:off x="9814560" y="670560"/>
            <a:ext cx="1341120" cy="13411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0" y="0"/>
            <a:ext cx="12192000" cy="609600"/>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365760" y="0"/>
            <a:ext cx="8534400" cy="6096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Data Extraction Tool  |  Migration Considerations &amp; Call Usage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p:cNvSpPr/>
          <p:nvPr/>
        </p:nvSpPr>
        <p:spPr>
          <a:xfrm>
            <a:off x="9144000" y="0"/>
            <a:ext cx="2804160" cy="609600"/>
          </a:xfrm>
          <a:prstGeom prst="rect">
            <a:avLst/>
          </a:prstGeom>
          <a:noFill/>
          <a:ln/>
        </p:spPr>
        <p:txBody>
          <a:bodyPr wrap="square" lIns="0" tIns="0" rIns="0" bIns="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PACKET</a:t>
            </a:r>
            <a:r>
              <a:rPr kumimoji="0" lang="en-US" sz="1467" b="1" i="0" u="none" strike="noStrike" kern="1200" cap="none" spc="0" normalizeH="0" baseline="0" noProof="0">
                <a:ln>
                  <a:noFill/>
                </a:ln>
                <a:solidFill>
                  <a:srgbClr val="3DAB6E"/>
                </a:solidFill>
                <a:effectLst/>
                <a:uLnTx/>
                <a:uFillTx/>
                <a:latin typeface="Calibri" pitchFamily="34" charset="0"/>
                <a:ea typeface="Calibri" pitchFamily="34" charset="-122"/>
                <a:cs typeface="Calibri" pitchFamily="34" charset="-120"/>
              </a:rPr>
              <a:t>FUSION</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p:cNvSpPr/>
          <p:nvPr/>
        </p:nvSpPr>
        <p:spPr>
          <a:xfrm>
            <a:off x="6156960" y="670560"/>
            <a:ext cx="36576" cy="5852160"/>
          </a:xfrm>
          <a:prstGeom prst="rect">
            <a:avLst/>
          </a:prstGeom>
          <a:solidFill>
            <a:srgbClr val="C8D8E8"/>
          </a:solidFill>
          <a:ln w="12700">
            <a:solidFill>
              <a:srgbClr val="C8D8E8"/>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11"/>
          <p:cNvSpPr/>
          <p:nvPr/>
        </p:nvSpPr>
        <p:spPr>
          <a:xfrm>
            <a:off x="0" y="6498336"/>
            <a:ext cx="12192000" cy="359664"/>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p:cNvSpPr/>
          <p:nvPr/>
        </p:nvSpPr>
        <p:spPr>
          <a:xfrm>
            <a:off x="365760" y="6498336"/>
            <a:ext cx="10363200" cy="3596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 Packet Fusion  |  Powered by Bridgepointe Technologies  |  Data Extraction Tool</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3"/>
          <p:cNvSpPr/>
          <p:nvPr/>
        </p:nvSpPr>
        <p:spPr>
          <a:xfrm>
            <a:off x="11704320" y="6498336"/>
            <a:ext cx="365760" cy="359664"/>
          </a:xfrm>
          <a:prstGeom prst="rect">
            <a:avLst/>
          </a:prstGeom>
          <a:noFill/>
          <a:ln/>
        </p:spPr>
        <p:txBody>
          <a:bodyPr wrap="square" lIns="0" tIns="0" rIns="0" bIns="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43</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341376" y="707136"/>
            <a:ext cx="560832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253659"/>
                </a:solidFill>
                <a:effectLst/>
                <a:uLnTx/>
                <a:uFillTx/>
                <a:latin typeface="Calibri" pitchFamily="34" charset="0"/>
                <a:ea typeface="Calibri" pitchFamily="34" charset="-122"/>
                <a:cs typeface="Calibri" pitchFamily="34" charset="-120"/>
              </a:rPr>
              <a:t>3.4  </a:t>
            </a:r>
            <a:r>
              <a:rPr kumimoji="0" lang="en-US" sz="1733"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Migration Considerations to Zoom</a:t>
            </a:r>
            <a:endParaRPr kumimoji="0" lang="en-US" sz="1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341376" y="1097280"/>
            <a:ext cx="182880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D8CFF"/>
                </a:solidFill>
                <a:effectLst/>
                <a:uLnTx/>
                <a:uFillTx/>
                <a:latin typeface="Calibri" pitchFamily="34" charset="0"/>
                <a:ea typeface="Calibri" pitchFamily="34" charset="-122"/>
                <a:cs typeface="Calibri" pitchFamily="34" charset="-120"/>
              </a:rPr>
              <a:t>zoom</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6"/>
          <p:cNvSpPr/>
          <p:nvPr/>
        </p:nvSpPr>
        <p:spPr>
          <a:xfrm>
            <a:off x="341376" y="1487424"/>
            <a:ext cx="5608320" cy="46329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55555"/>
                </a:solidFill>
                <a:effectLst/>
                <a:uLnTx/>
                <a:uFillTx/>
                <a:latin typeface="Calibri" pitchFamily="34" charset="0"/>
                <a:ea typeface="Calibri" pitchFamily="34" charset="-122"/>
                <a:cs typeface="Calibri" pitchFamily="34" charset="-120"/>
              </a:rPr>
              <a:t>This table details any common facilities being used by a legacy platform and if it is supported in the Zoom hosted environment. To identify parity gaps, the audit is mapped to Zoom. There are 949 directory numbers in the audited platform.</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9" name="Table 0"/>
          <p:cNvGraphicFramePr>
            <a:graphicFrameLocks noGrp="1"/>
          </p:cNvGraphicFramePr>
          <p:nvPr/>
        </p:nvGraphicFramePr>
        <p:xfrm>
          <a:off x="341376" y="2011681"/>
          <a:ext cx="5608320" cy="1584961"/>
        </p:xfrm>
        <a:graphic>
          <a:graphicData uri="http://schemas.openxmlformats.org/drawingml/2006/table">
            <a:tbl>
              <a:tblPr/>
              <a:tblGrid>
                <a:gridCol w="2438400">
                  <a:extLst>
                    <a:ext uri="{9D8B030D-6E8A-4147-A177-3AD203B41FA5}">
                      <a16:colId xmlns:a16="http://schemas.microsoft.com/office/drawing/2014/main" val="20000"/>
                    </a:ext>
                  </a:extLst>
                </a:gridCol>
                <a:gridCol w="853440">
                  <a:extLst>
                    <a:ext uri="{9D8B030D-6E8A-4147-A177-3AD203B41FA5}">
                      <a16:colId xmlns:a16="http://schemas.microsoft.com/office/drawing/2014/main" val="20001"/>
                    </a:ext>
                  </a:extLst>
                </a:gridCol>
                <a:gridCol w="2316480">
                  <a:extLst>
                    <a:ext uri="{9D8B030D-6E8A-4147-A177-3AD203B41FA5}">
                      <a16:colId xmlns:a16="http://schemas.microsoft.com/office/drawing/2014/main" val="20002"/>
                    </a:ext>
                  </a:extLst>
                </a:gridCol>
              </a:tblGrid>
              <a:tr h="226423">
                <a:tc>
                  <a:txBody>
                    <a:bodyPr/>
                    <a:lstStyle/>
                    <a:p>
                      <a:pPr marL="0" indent="0">
                        <a:buNone/>
                      </a:pPr>
                      <a:r>
                        <a:rPr lang="en-US" sz="1000" b="1">
                          <a:solidFill>
                            <a:srgbClr val="FFFFFF"/>
                          </a:solidFill>
                          <a:latin typeface="Calibri" pitchFamily="34" charset="0"/>
                          <a:ea typeface="Calibri" pitchFamily="34" charset="-122"/>
                          <a:cs typeface="Calibri" pitchFamily="34" charset="-120"/>
                        </a:rPr>
                        <a:t>Facility in use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Active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Teams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26423">
                <a:tc>
                  <a:txBody>
                    <a:bodyPr/>
                    <a:lstStyle/>
                    <a:p>
                      <a:pPr marL="0" indent="0">
                        <a:buNone/>
                      </a:pPr>
                      <a:r>
                        <a:rPr lang="en-US" sz="1000">
                          <a:solidFill>
                            <a:srgbClr val="222222"/>
                          </a:solidFill>
                          <a:latin typeface="Calibri" pitchFamily="34" charset="0"/>
                          <a:ea typeface="Calibri" pitchFamily="34" charset="-122"/>
                          <a:cs typeface="Calibri" pitchFamily="34" charset="-120"/>
                        </a:rPr>
                        <a:t>Call Forwarding</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608</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Std feature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6423">
                <a:tc>
                  <a:txBody>
                    <a:bodyPr/>
                    <a:lstStyle/>
                    <a:p>
                      <a:pPr marL="0" indent="0">
                        <a:buNone/>
                      </a:pPr>
                      <a:r>
                        <a:rPr lang="en-US" sz="1000">
                          <a:solidFill>
                            <a:srgbClr val="222222"/>
                          </a:solidFill>
                          <a:latin typeface="Calibri" pitchFamily="34" charset="0"/>
                          <a:ea typeface="Calibri" pitchFamily="34" charset="-122"/>
                          <a:cs typeface="Calibri" pitchFamily="34" charset="-120"/>
                        </a:rPr>
                        <a:t>Cisco Phones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785</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Check Models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26423">
                <a:tc>
                  <a:txBody>
                    <a:bodyPr/>
                    <a:lstStyle/>
                    <a:p>
                      <a:pPr marL="0" indent="0">
                        <a:buNone/>
                      </a:pPr>
                      <a:r>
                        <a:rPr lang="en-US" sz="1000">
                          <a:solidFill>
                            <a:srgbClr val="222222"/>
                          </a:solidFill>
                          <a:latin typeface="Calibri" pitchFamily="34" charset="0"/>
                          <a:ea typeface="Calibri" pitchFamily="34" charset="-122"/>
                          <a:cs typeface="Calibri" pitchFamily="34" charset="-120"/>
                        </a:rPr>
                        <a:t>Total profiles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Std feature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6423">
                <a:tc>
                  <a:txBody>
                    <a:bodyPr/>
                    <a:lstStyle/>
                    <a:p>
                      <a:pPr marL="0" indent="0">
                        <a:buNone/>
                      </a:pPr>
                      <a:r>
                        <a:rPr lang="en-US" sz="1000">
                          <a:solidFill>
                            <a:srgbClr val="222222"/>
                          </a:solidFill>
                          <a:latin typeface="Calibri" pitchFamily="34" charset="0"/>
                          <a:ea typeface="Calibri" pitchFamily="34" charset="-122"/>
                          <a:cs typeface="Calibri" pitchFamily="34" charset="-120"/>
                        </a:rPr>
                        <a:t>Analog Phones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159</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Check models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26423">
                <a:tc>
                  <a:txBody>
                    <a:bodyPr/>
                    <a:lstStyle/>
                    <a:p>
                      <a:pPr marL="0" indent="0">
                        <a:buNone/>
                      </a:pPr>
                      <a:r>
                        <a:rPr lang="en-US" sz="1000">
                          <a:solidFill>
                            <a:srgbClr val="222222"/>
                          </a:solidFill>
                          <a:latin typeface="Calibri" pitchFamily="34" charset="0"/>
                          <a:ea typeface="Calibri" pitchFamily="34" charset="-122"/>
                          <a:cs typeface="Calibri" pitchFamily="34" charset="-120"/>
                        </a:rPr>
                        <a:t>Hunt Groups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1</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Std feature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26423">
                <a:tc>
                  <a:txBody>
                    <a:bodyPr/>
                    <a:lstStyle/>
                    <a:p>
                      <a:pPr marL="0" indent="0">
                        <a:buNone/>
                      </a:pPr>
                      <a:r>
                        <a:rPr lang="en-US" sz="1000">
                          <a:solidFill>
                            <a:srgbClr val="222222"/>
                          </a:solidFill>
                          <a:latin typeface="Calibri" pitchFamily="34" charset="0"/>
                          <a:ea typeface="Calibri" pitchFamily="34" charset="-122"/>
                          <a:cs typeface="Calibri" pitchFamily="34" charset="-120"/>
                        </a:rPr>
                        <a:t>Pickup Groups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21</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Std feature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6"/>
                  </a:ext>
                </a:extLst>
              </a:tr>
            </a:tbl>
          </a:graphicData>
        </a:graphic>
      </p:graphicFrame>
      <p:sp>
        <p:nvSpPr>
          <p:cNvPr id="20" name="Text 17"/>
          <p:cNvSpPr/>
          <p:nvPr/>
        </p:nvSpPr>
        <p:spPr>
          <a:xfrm>
            <a:off x="341376" y="3633216"/>
            <a:ext cx="5608320" cy="24384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1" u="none" strike="noStrike" kern="1200" cap="none" spc="0" normalizeH="0" baseline="0" noProof="0">
                <a:ln>
                  <a:noFill/>
                </a:ln>
                <a:solidFill>
                  <a:srgbClr val="555555"/>
                </a:solidFill>
                <a:effectLst/>
                <a:uLnTx/>
                <a:uFillTx/>
                <a:latin typeface="Calibri" pitchFamily="34" charset="0"/>
                <a:ea typeface="Calibri" pitchFamily="34" charset="-122"/>
                <a:cs typeface="Calibri" pitchFamily="34" charset="-120"/>
              </a:rPr>
              <a:t>✓ = Supported   ✗ = Unsupported   ⚠ = Limited support</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hape 18"/>
          <p:cNvSpPr/>
          <p:nvPr/>
        </p:nvSpPr>
        <p:spPr>
          <a:xfrm>
            <a:off x="341376" y="3901440"/>
            <a:ext cx="2560320" cy="1889760"/>
          </a:xfrm>
          <a:prstGeom prst="rect">
            <a:avLst/>
          </a:prstGeom>
          <a:solidFill>
            <a:srgbClr val="FFFFFF"/>
          </a:solidFill>
          <a:ln w="9525">
            <a:solidFill>
              <a:srgbClr val="C8D8E8"/>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19"/>
          <p:cNvSpPr/>
          <p:nvPr/>
        </p:nvSpPr>
        <p:spPr>
          <a:xfrm>
            <a:off x="341376" y="3901440"/>
            <a:ext cx="2560320" cy="341376"/>
          </a:xfrm>
          <a:prstGeom prst="rect">
            <a:avLst/>
          </a:prstGeom>
          <a:solidFill>
            <a:srgbClr val="003B5C"/>
          </a:solid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Overall Feature Parity</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20"/>
          <p:cNvSpPr/>
          <p:nvPr/>
        </p:nvSpPr>
        <p:spPr>
          <a:xfrm>
            <a:off x="341376" y="4291584"/>
            <a:ext cx="2560320" cy="853440"/>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a:ln>
                  <a:noFill/>
                </a:ln>
                <a:solidFill>
                  <a:srgbClr val="7B61FF"/>
                </a:solidFill>
                <a:effectLst/>
                <a:uLnTx/>
                <a:uFillTx/>
                <a:latin typeface="Calibri" pitchFamily="34" charset="0"/>
                <a:ea typeface="Calibri" pitchFamily="34" charset="-122"/>
                <a:cs typeface="Calibri" pitchFamily="34" charset="-120"/>
              </a:rPr>
              <a:t>62%</a:t>
            </a:r>
            <a:endParaRPr kumimoji="0" lang="en-US" sz="5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 21"/>
          <p:cNvSpPr/>
          <p:nvPr/>
        </p:nvSpPr>
        <p:spPr>
          <a:xfrm>
            <a:off x="341376" y="5145024"/>
            <a:ext cx="2560320" cy="304800"/>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555555"/>
                </a:solidFill>
                <a:effectLst/>
                <a:uLnTx/>
                <a:uFillTx/>
                <a:latin typeface="Calibri" pitchFamily="34" charset="0"/>
                <a:ea typeface="Calibri" pitchFamily="34" charset="-122"/>
                <a:cs typeface="Calibri" pitchFamily="34" charset="-120"/>
              </a:rPr>
              <a:t>Feature parity score</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2"/>
          <p:cNvSpPr/>
          <p:nvPr/>
        </p:nvSpPr>
        <p:spPr>
          <a:xfrm>
            <a:off x="341376" y="5425440"/>
            <a:ext cx="2560320" cy="268224"/>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555555"/>
                </a:solidFill>
                <a:effectLst/>
                <a:uLnTx/>
                <a:uFillTx/>
                <a:latin typeface="Calibri" pitchFamily="34" charset="0"/>
                <a:ea typeface="Calibri" pitchFamily="34" charset="-122"/>
                <a:cs typeface="Calibri" pitchFamily="34" charset="-120"/>
              </a:rPr>
              <a:t>0                        100</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hape 23"/>
          <p:cNvSpPr/>
          <p:nvPr/>
        </p:nvSpPr>
        <p:spPr>
          <a:xfrm>
            <a:off x="3048000" y="3901440"/>
            <a:ext cx="2901696" cy="1889760"/>
          </a:xfrm>
          <a:prstGeom prst="rect">
            <a:avLst/>
          </a:prstGeom>
          <a:solidFill>
            <a:srgbClr val="FFFFFF"/>
          </a:solidFill>
          <a:ln w="9525">
            <a:solidFill>
              <a:srgbClr val="C8D8E8"/>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 24"/>
          <p:cNvSpPr/>
          <p:nvPr/>
        </p:nvSpPr>
        <p:spPr>
          <a:xfrm>
            <a:off x="3048000" y="3901440"/>
            <a:ext cx="2901696" cy="341376"/>
          </a:xfrm>
          <a:prstGeom prst="rect">
            <a:avLst/>
          </a:prstGeom>
          <a:solidFill>
            <a:srgbClr val="003B5C"/>
          </a:solid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Call Usage (if available)</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8" name="Chart 0"/>
          <p:cNvGraphicFramePr/>
          <p:nvPr/>
        </p:nvGraphicFramePr>
        <p:xfrm>
          <a:off x="3048000" y="4218432"/>
          <a:ext cx="2901696" cy="1536192"/>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 25"/>
          <p:cNvSpPr/>
          <p:nvPr/>
        </p:nvSpPr>
        <p:spPr>
          <a:xfrm>
            <a:off x="6339840" y="707136"/>
            <a:ext cx="548640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253659"/>
                </a:solidFill>
                <a:effectLst/>
                <a:uLnTx/>
                <a:uFillTx/>
                <a:latin typeface="Calibri" pitchFamily="34" charset="0"/>
                <a:ea typeface="Calibri" pitchFamily="34" charset="-122"/>
                <a:cs typeface="Calibri" pitchFamily="34" charset="-120"/>
              </a:rPr>
              <a:t>4.  </a:t>
            </a:r>
            <a:r>
              <a:rPr kumimoji="0" lang="en-US" sz="1733"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Migration Call Usage Considerations</a:t>
            </a:r>
            <a:endParaRPr kumimoji="0" lang="en-US" sz="1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 26"/>
          <p:cNvSpPr/>
          <p:nvPr/>
        </p:nvSpPr>
        <p:spPr>
          <a:xfrm>
            <a:off x="6339840" y="1109472"/>
            <a:ext cx="5547360" cy="46329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55555"/>
                </a:solidFill>
                <a:effectLst/>
                <a:uLnTx/>
                <a:uFillTx/>
                <a:latin typeface="Calibri" pitchFamily="34" charset="0"/>
                <a:ea typeface="Calibri" pitchFamily="34" charset="-122"/>
                <a:cs typeface="Calibri" pitchFamily="34" charset="-120"/>
              </a:rPr>
              <a:t>If CDR data is available, this report will detail the number of users making and receiving calls across the existing solution. This allows you to understand potential licensing costs for any cloud provider in terms of the 'voice' licenses and call costs.</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hape 27"/>
          <p:cNvSpPr/>
          <p:nvPr/>
        </p:nvSpPr>
        <p:spPr>
          <a:xfrm>
            <a:off x="6339840" y="1731264"/>
            <a:ext cx="1280160" cy="1036320"/>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Shape 28"/>
          <p:cNvSpPr/>
          <p:nvPr/>
        </p:nvSpPr>
        <p:spPr>
          <a:xfrm>
            <a:off x="6339840" y="1731264"/>
            <a:ext cx="1280160" cy="73152"/>
          </a:xfrm>
          <a:prstGeom prst="rect">
            <a:avLst/>
          </a:prstGeom>
          <a:solidFill>
            <a:srgbClr val="3DAB6E"/>
          </a:solidFill>
          <a:ln w="12700">
            <a:solidFill>
              <a:srgbClr val="3DAB6E"/>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 29"/>
          <p:cNvSpPr/>
          <p:nvPr/>
        </p:nvSpPr>
        <p:spPr>
          <a:xfrm>
            <a:off x="6339840" y="1804416"/>
            <a:ext cx="1280160" cy="536448"/>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949</a:t>
            </a:r>
            <a:endParaRPr kumimoji="0" lang="en-US" sz="37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0"/>
          <p:cNvSpPr/>
          <p:nvPr/>
        </p:nvSpPr>
        <p:spPr>
          <a:xfrm>
            <a:off x="6339840" y="2316480"/>
            <a:ext cx="1280160" cy="243840"/>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1" i="0" u="none" strike="noStrike" kern="1200" cap="none" spc="0" normalizeH="0" baseline="0" noProof="0">
                <a:ln>
                  <a:noFill/>
                </a:ln>
                <a:solidFill>
                  <a:srgbClr val="3DAB6E"/>
                </a:solidFill>
                <a:effectLst/>
                <a:uLnTx/>
                <a:uFillTx/>
                <a:latin typeface="Calibri" pitchFamily="34" charset="0"/>
                <a:ea typeface="Calibri" pitchFamily="34" charset="-122"/>
                <a:cs typeface="Calibri" pitchFamily="34" charset="-120"/>
              </a:rPr>
              <a:t>Total DNs</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 31"/>
          <p:cNvSpPr/>
          <p:nvPr/>
        </p:nvSpPr>
        <p:spPr>
          <a:xfrm>
            <a:off x="6339840" y="2535936"/>
            <a:ext cx="1280160" cy="219456"/>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Directory Numbers</a:t>
            </a: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Shape 32"/>
          <p:cNvSpPr/>
          <p:nvPr/>
        </p:nvSpPr>
        <p:spPr>
          <a:xfrm>
            <a:off x="7705344" y="1731264"/>
            <a:ext cx="1280160" cy="1036320"/>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Shape 33"/>
          <p:cNvSpPr/>
          <p:nvPr/>
        </p:nvSpPr>
        <p:spPr>
          <a:xfrm>
            <a:off x="7705344" y="1731264"/>
            <a:ext cx="1280160" cy="73152"/>
          </a:xfrm>
          <a:prstGeom prst="rect">
            <a:avLst/>
          </a:prstGeom>
          <a:solidFill>
            <a:srgbClr val="3DAB6E"/>
          </a:solidFill>
          <a:ln w="12700">
            <a:solidFill>
              <a:srgbClr val="3DAB6E"/>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 34"/>
          <p:cNvSpPr/>
          <p:nvPr/>
        </p:nvSpPr>
        <p:spPr>
          <a:xfrm>
            <a:off x="7705344" y="1804416"/>
            <a:ext cx="1280160" cy="536448"/>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86827</a:t>
            </a:r>
            <a:endParaRPr kumimoji="0" lang="en-US" sz="37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 35"/>
          <p:cNvSpPr/>
          <p:nvPr/>
        </p:nvSpPr>
        <p:spPr>
          <a:xfrm>
            <a:off x="7705344" y="2316480"/>
            <a:ext cx="1280160" cy="243840"/>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1" i="0" u="none" strike="noStrike" kern="1200" cap="none" spc="0" normalizeH="0" baseline="0" noProof="0">
                <a:ln>
                  <a:noFill/>
                </a:ln>
                <a:solidFill>
                  <a:srgbClr val="3DAB6E"/>
                </a:solidFill>
                <a:effectLst/>
                <a:uLnTx/>
                <a:uFillTx/>
                <a:latin typeface="Calibri" pitchFamily="34" charset="0"/>
                <a:ea typeface="Calibri" pitchFamily="34" charset="-122"/>
                <a:cs typeface="Calibri" pitchFamily="34" charset="-120"/>
              </a:rPr>
              <a:t>Calls Made</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 36"/>
          <p:cNvSpPr/>
          <p:nvPr/>
        </p:nvSpPr>
        <p:spPr>
          <a:xfrm>
            <a:off x="7705344" y="2535936"/>
            <a:ext cx="1280160" cy="219456"/>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Outbound</a:t>
            </a: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Shape 37"/>
          <p:cNvSpPr/>
          <p:nvPr/>
        </p:nvSpPr>
        <p:spPr>
          <a:xfrm>
            <a:off x="9070848" y="1731264"/>
            <a:ext cx="1280160" cy="1036320"/>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Shape 38"/>
          <p:cNvSpPr/>
          <p:nvPr/>
        </p:nvSpPr>
        <p:spPr>
          <a:xfrm>
            <a:off x="9070848" y="1731264"/>
            <a:ext cx="1280160" cy="73152"/>
          </a:xfrm>
          <a:prstGeom prst="rect">
            <a:avLst/>
          </a:prstGeom>
          <a:solidFill>
            <a:srgbClr val="3DAB6E"/>
          </a:solidFill>
          <a:ln w="12700">
            <a:solidFill>
              <a:srgbClr val="3DAB6E"/>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 39"/>
          <p:cNvSpPr/>
          <p:nvPr/>
        </p:nvSpPr>
        <p:spPr>
          <a:xfrm>
            <a:off x="9070848" y="1804416"/>
            <a:ext cx="1280160" cy="536448"/>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57278</a:t>
            </a:r>
            <a:endParaRPr kumimoji="0" lang="en-US" sz="37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 40"/>
          <p:cNvSpPr/>
          <p:nvPr/>
        </p:nvSpPr>
        <p:spPr>
          <a:xfrm>
            <a:off x="9070848" y="2316480"/>
            <a:ext cx="1280160" cy="243840"/>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1" i="0" u="none" strike="noStrike" kern="1200" cap="none" spc="0" normalizeH="0" baseline="0" noProof="0">
                <a:ln>
                  <a:noFill/>
                </a:ln>
                <a:solidFill>
                  <a:srgbClr val="3DAB6E"/>
                </a:solidFill>
                <a:effectLst/>
                <a:uLnTx/>
                <a:uFillTx/>
                <a:latin typeface="Calibri" pitchFamily="34" charset="0"/>
                <a:ea typeface="Calibri" pitchFamily="34" charset="-122"/>
                <a:cs typeface="Calibri" pitchFamily="34" charset="-120"/>
              </a:rPr>
              <a:t>Calls In</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 41"/>
          <p:cNvSpPr/>
          <p:nvPr/>
        </p:nvSpPr>
        <p:spPr>
          <a:xfrm>
            <a:off x="9070848" y="2535936"/>
            <a:ext cx="1280160" cy="219456"/>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Inbound</a:t>
            </a: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hape 42"/>
          <p:cNvSpPr/>
          <p:nvPr/>
        </p:nvSpPr>
        <p:spPr>
          <a:xfrm>
            <a:off x="10436352" y="1731264"/>
            <a:ext cx="1280160" cy="1036320"/>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hape 43"/>
          <p:cNvSpPr/>
          <p:nvPr/>
        </p:nvSpPr>
        <p:spPr>
          <a:xfrm>
            <a:off x="10436352" y="1731264"/>
            <a:ext cx="1280160" cy="73152"/>
          </a:xfrm>
          <a:prstGeom prst="rect">
            <a:avLst/>
          </a:prstGeom>
          <a:solidFill>
            <a:srgbClr val="3DAB6E"/>
          </a:solidFill>
          <a:ln w="12700">
            <a:solidFill>
              <a:srgbClr val="3DAB6E"/>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 44"/>
          <p:cNvSpPr/>
          <p:nvPr/>
        </p:nvSpPr>
        <p:spPr>
          <a:xfrm>
            <a:off x="10436352" y="1804416"/>
            <a:ext cx="1280160" cy="536448"/>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29549</a:t>
            </a:r>
            <a:endParaRPr kumimoji="0" lang="en-US" sz="37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Text 45"/>
          <p:cNvSpPr/>
          <p:nvPr/>
        </p:nvSpPr>
        <p:spPr>
          <a:xfrm>
            <a:off x="10436352" y="2316480"/>
            <a:ext cx="1280160" cy="243840"/>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1" i="0" u="none" strike="noStrike" kern="1200" cap="none" spc="0" normalizeH="0" baseline="0" noProof="0">
                <a:ln>
                  <a:noFill/>
                </a:ln>
                <a:solidFill>
                  <a:srgbClr val="3DAB6E"/>
                </a:solidFill>
                <a:effectLst/>
                <a:uLnTx/>
                <a:uFillTx/>
                <a:latin typeface="Calibri" pitchFamily="34" charset="0"/>
                <a:ea typeface="Calibri" pitchFamily="34" charset="-122"/>
                <a:cs typeface="Calibri" pitchFamily="34" charset="-120"/>
              </a:rPr>
              <a:t>Outgoing</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 46"/>
          <p:cNvSpPr/>
          <p:nvPr/>
        </p:nvSpPr>
        <p:spPr>
          <a:xfrm>
            <a:off x="10436352" y="2535936"/>
            <a:ext cx="1280160" cy="219456"/>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Calls out</a:t>
            </a: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Shape 47"/>
          <p:cNvSpPr/>
          <p:nvPr/>
        </p:nvSpPr>
        <p:spPr>
          <a:xfrm>
            <a:off x="6339840" y="3194304"/>
            <a:ext cx="1828800" cy="2255520"/>
          </a:xfrm>
          <a:prstGeom prst="rect">
            <a:avLst/>
          </a:prstGeom>
          <a:solidFill>
            <a:srgbClr val="FFFFFF"/>
          </a:solidFill>
          <a:ln w="9525">
            <a:solidFill>
              <a:srgbClr val="C8D8E8"/>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Shape 48"/>
          <p:cNvSpPr/>
          <p:nvPr/>
        </p:nvSpPr>
        <p:spPr>
          <a:xfrm>
            <a:off x="6339840" y="3194304"/>
            <a:ext cx="1828800" cy="73152"/>
          </a:xfrm>
          <a:prstGeom prst="rect">
            <a:avLst/>
          </a:prstGeom>
          <a:solidFill>
            <a:srgbClr val="4CAF50"/>
          </a:solidFill>
          <a:ln w="12700">
            <a:solidFill>
              <a:srgbClr val="4CAF50"/>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Shape 49"/>
          <p:cNvSpPr/>
          <p:nvPr/>
        </p:nvSpPr>
        <p:spPr>
          <a:xfrm>
            <a:off x="6827520" y="3355848"/>
            <a:ext cx="853440" cy="853440"/>
          </a:xfrm>
          <a:prstGeom prst="ellipse">
            <a:avLst/>
          </a:prstGeom>
          <a:solidFill>
            <a:srgbClr val="4CAF50">
              <a:alpha val="15000"/>
            </a:srgbClr>
          </a:solidFill>
          <a:ln w="25400">
            <a:solidFill>
              <a:srgbClr val="4CAF50"/>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Text 50"/>
          <p:cNvSpPr/>
          <p:nvPr/>
        </p:nvSpPr>
        <p:spPr>
          <a:xfrm>
            <a:off x="6705600" y="3380232"/>
            <a:ext cx="1097280" cy="804672"/>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a:ln>
                  <a:noFill/>
                </a:ln>
                <a:solidFill>
                  <a:srgbClr val="4CAF50"/>
                </a:solidFill>
                <a:effectLst/>
                <a:uLnTx/>
                <a:uFillTx/>
                <a:latin typeface="Calibri" pitchFamily="34" charset="0"/>
                <a:ea typeface="Calibri" pitchFamily="34" charset="-122"/>
                <a:cs typeface="Calibri" pitchFamily="34" charset="-120"/>
              </a:rPr>
              <a:t>LOW</a:t>
            </a:r>
            <a:endParaRPr kumimoji="0" lang="en-US" sz="17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Text 51"/>
          <p:cNvSpPr/>
          <p:nvPr/>
        </p:nvSpPr>
        <p:spPr>
          <a:xfrm>
            <a:off x="6412992" y="4194048"/>
            <a:ext cx="1682496" cy="609600"/>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222222"/>
                </a:solidFill>
                <a:effectLst/>
                <a:uLnTx/>
                <a:uFillTx/>
                <a:latin typeface="Calibri" pitchFamily="34" charset="0"/>
                <a:ea typeface="Calibri" pitchFamily="34" charset="-122"/>
                <a:cs typeface="Calibri" pitchFamily="34" charset="-120"/>
              </a:rPr>
              <a:t>325 users with 0 calls</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Text 52"/>
          <p:cNvSpPr/>
          <p:nvPr/>
        </p:nvSpPr>
        <p:spPr>
          <a:xfrm>
            <a:off x="6412992" y="4815840"/>
            <a:ext cx="1682496" cy="512064"/>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0" i="1" u="none" strike="noStrike" kern="1200" cap="none" spc="0" normalizeH="0" baseline="0" noProof="0">
                <a:ln>
                  <a:noFill/>
                </a:ln>
                <a:solidFill>
                  <a:srgbClr val="555555"/>
                </a:solidFill>
                <a:effectLst/>
                <a:uLnTx/>
                <a:uFillTx/>
                <a:latin typeface="Calibri" pitchFamily="34" charset="0"/>
                <a:ea typeface="Calibri" pitchFamily="34" charset="-122"/>
                <a:cs typeface="Calibri" pitchFamily="34" charset="-120"/>
              </a:rPr>
              <a:t>296 with under 20 calls</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Shape 53"/>
          <p:cNvSpPr/>
          <p:nvPr/>
        </p:nvSpPr>
        <p:spPr>
          <a:xfrm>
            <a:off x="8290560" y="3194304"/>
            <a:ext cx="1828800" cy="2255520"/>
          </a:xfrm>
          <a:prstGeom prst="rect">
            <a:avLst/>
          </a:prstGeom>
          <a:solidFill>
            <a:srgbClr val="FFFFFF"/>
          </a:solidFill>
          <a:ln w="9525">
            <a:solidFill>
              <a:srgbClr val="C8D8E8"/>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Shape 54"/>
          <p:cNvSpPr/>
          <p:nvPr/>
        </p:nvSpPr>
        <p:spPr>
          <a:xfrm>
            <a:off x="8290560" y="3194304"/>
            <a:ext cx="1828800" cy="73152"/>
          </a:xfrm>
          <a:prstGeom prst="rect">
            <a:avLst/>
          </a:prstGeom>
          <a:solidFill>
            <a:srgbClr val="FF9800"/>
          </a:solidFill>
          <a:ln w="12700">
            <a:solidFill>
              <a:srgbClr val="FF9800"/>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Shape 55"/>
          <p:cNvSpPr/>
          <p:nvPr/>
        </p:nvSpPr>
        <p:spPr>
          <a:xfrm>
            <a:off x="8778240" y="3355848"/>
            <a:ext cx="853440" cy="853440"/>
          </a:xfrm>
          <a:prstGeom prst="ellipse">
            <a:avLst/>
          </a:prstGeom>
          <a:solidFill>
            <a:srgbClr val="FF9800">
              <a:alpha val="15000"/>
            </a:srgbClr>
          </a:solidFill>
          <a:ln w="25400">
            <a:solidFill>
              <a:srgbClr val="FF9800"/>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Text 56"/>
          <p:cNvSpPr/>
          <p:nvPr/>
        </p:nvSpPr>
        <p:spPr>
          <a:xfrm>
            <a:off x="8656320" y="3380232"/>
            <a:ext cx="1097280" cy="804672"/>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a:ln>
                  <a:noFill/>
                </a:ln>
                <a:solidFill>
                  <a:srgbClr val="FF9800"/>
                </a:solidFill>
                <a:effectLst/>
                <a:uLnTx/>
                <a:uFillTx/>
                <a:latin typeface="Calibri" pitchFamily="34" charset="0"/>
                <a:ea typeface="Calibri" pitchFamily="34" charset="-122"/>
                <a:cs typeface="Calibri" pitchFamily="34" charset="-120"/>
              </a:rPr>
              <a:t>MEDIUM</a:t>
            </a:r>
            <a:endParaRPr kumimoji="0" lang="en-US" sz="17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 57"/>
          <p:cNvSpPr/>
          <p:nvPr/>
        </p:nvSpPr>
        <p:spPr>
          <a:xfrm>
            <a:off x="8363712" y="4194048"/>
            <a:ext cx="1682496" cy="609600"/>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222222"/>
                </a:solidFill>
                <a:effectLst/>
                <a:uLnTx/>
                <a:uFillTx/>
                <a:latin typeface="Calibri" pitchFamily="34" charset="0"/>
                <a:ea typeface="Calibri" pitchFamily="34" charset="-122"/>
                <a:cs typeface="Calibri" pitchFamily="34" charset="-120"/>
              </a:rPr>
              <a:t>85 users with under 50 call involvements</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 58"/>
          <p:cNvSpPr/>
          <p:nvPr/>
        </p:nvSpPr>
        <p:spPr>
          <a:xfrm>
            <a:off x="8363712" y="4815840"/>
            <a:ext cx="1682496" cy="512064"/>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0" i="1" u="none" strike="noStrike" kern="1200" cap="none" spc="0" normalizeH="0" baseline="0" noProof="0">
                <a:ln>
                  <a:noFill/>
                </a:ln>
                <a:solidFill>
                  <a:srgbClr val="555555"/>
                </a:solidFill>
                <a:effectLst/>
                <a:uLnTx/>
                <a:uFillTx/>
                <a:latin typeface="Calibri" pitchFamily="34" charset="0"/>
                <a:ea typeface="Calibri" pitchFamily="34" charset="-122"/>
                <a:cs typeface="Calibri" pitchFamily="34" charset="-120"/>
              </a:rPr>
              <a:t>71 with under 100 call involvements</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Shape 59"/>
          <p:cNvSpPr/>
          <p:nvPr/>
        </p:nvSpPr>
        <p:spPr>
          <a:xfrm>
            <a:off x="10241280" y="3194304"/>
            <a:ext cx="1828800" cy="2255520"/>
          </a:xfrm>
          <a:prstGeom prst="rect">
            <a:avLst/>
          </a:prstGeom>
          <a:solidFill>
            <a:srgbClr val="FFFFFF"/>
          </a:solidFill>
          <a:ln w="9525">
            <a:solidFill>
              <a:srgbClr val="C8D8E8"/>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Shape 60"/>
          <p:cNvSpPr/>
          <p:nvPr/>
        </p:nvSpPr>
        <p:spPr>
          <a:xfrm>
            <a:off x="10241280" y="3194304"/>
            <a:ext cx="1828800" cy="73152"/>
          </a:xfrm>
          <a:prstGeom prst="rect">
            <a:avLst/>
          </a:prstGeom>
          <a:solidFill>
            <a:srgbClr val="F44336"/>
          </a:solidFill>
          <a:ln w="12700">
            <a:solidFill>
              <a:srgbClr val="F44336"/>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Shape 61"/>
          <p:cNvSpPr/>
          <p:nvPr/>
        </p:nvSpPr>
        <p:spPr>
          <a:xfrm>
            <a:off x="10728960" y="3355848"/>
            <a:ext cx="853440" cy="853440"/>
          </a:xfrm>
          <a:prstGeom prst="ellipse">
            <a:avLst/>
          </a:prstGeom>
          <a:solidFill>
            <a:srgbClr val="F44336">
              <a:alpha val="15000"/>
            </a:srgbClr>
          </a:solidFill>
          <a:ln w="25400">
            <a:solidFill>
              <a:srgbClr val="F44336"/>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Text 62"/>
          <p:cNvSpPr/>
          <p:nvPr/>
        </p:nvSpPr>
        <p:spPr>
          <a:xfrm>
            <a:off x="10607040" y="3380232"/>
            <a:ext cx="1097280" cy="804672"/>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a:ln>
                  <a:noFill/>
                </a:ln>
                <a:solidFill>
                  <a:srgbClr val="F44336"/>
                </a:solidFill>
                <a:effectLst/>
                <a:uLnTx/>
                <a:uFillTx/>
                <a:latin typeface="Calibri" pitchFamily="34" charset="0"/>
                <a:ea typeface="Calibri" pitchFamily="34" charset="-122"/>
                <a:cs typeface="Calibri" pitchFamily="34" charset="-120"/>
              </a:rPr>
              <a:t>HIGH</a:t>
            </a:r>
            <a:endParaRPr kumimoji="0" lang="en-US" sz="17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Text 63"/>
          <p:cNvSpPr/>
          <p:nvPr/>
        </p:nvSpPr>
        <p:spPr>
          <a:xfrm>
            <a:off x="10314432" y="4194048"/>
            <a:ext cx="1682496" cy="609600"/>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222222"/>
                </a:solidFill>
                <a:effectLst/>
                <a:uLnTx/>
                <a:uFillTx/>
                <a:latin typeface="Calibri" pitchFamily="34" charset="0"/>
                <a:ea typeface="Calibri" pitchFamily="34" charset="-122"/>
                <a:cs typeface="Calibri" pitchFamily="34" charset="-120"/>
              </a:rPr>
              <a:t>91 users with over 100 call involvements</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Text 64"/>
          <p:cNvSpPr/>
          <p:nvPr/>
        </p:nvSpPr>
        <p:spPr>
          <a:xfrm>
            <a:off x="10314432" y="4815840"/>
            <a:ext cx="1682496" cy="512064"/>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0" i="1" u="none" strike="noStrike" kern="1200" cap="none" spc="0" normalizeH="0" baseline="0" noProof="0">
                <a:ln>
                  <a:noFill/>
                </a:ln>
                <a:solidFill>
                  <a:srgbClr val="555555"/>
                </a:solidFill>
                <a:effectLst/>
                <a:uLnTx/>
                <a:uFillTx/>
                <a:latin typeface="Calibri" pitchFamily="34" charset="0"/>
                <a:ea typeface="Calibri" pitchFamily="34" charset="-122"/>
                <a:cs typeface="Calibri" pitchFamily="34" charset="-120"/>
              </a:rPr>
              <a:t>67 over 250  |  17 over 1000</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Shape 0"/>
          <p:cNvSpPr/>
          <p:nvPr/>
        </p:nvSpPr>
        <p:spPr>
          <a:xfrm>
            <a:off x="8839200" y="-609600"/>
            <a:ext cx="1341120" cy="13411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8412480" y="-1036320"/>
            <a:ext cx="2194560" cy="219456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2"/>
          <p:cNvSpPr/>
          <p:nvPr/>
        </p:nvSpPr>
        <p:spPr>
          <a:xfrm>
            <a:off x="7985760" y="-1463040"/>
            <a:ext cx="3048000" cy="304800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3"/>
          <p:cNvSpPr/>
          <p:nvPr/>
        </p:nvSpPr>
        <p:spPr>
          <a:xfrm>
            <a:off x="10728960" y="0"/>
            <a:ext cx="975360" cy="97536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10363200" y="-365760"/>
            <a:ext cx="1706880" cy="170688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10119360" y="975360"/>
            <a:ext cx="731520" cy="7315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6"/>
          <p:cNvSpPr/>
          <p:nvPr/>
        </p:nvSpPr>
        <p:spPr>
          <a:xfrm>
            <a:off x="9814560" y="670560"/>
            <a:ext cx="1341120" cy="13411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0" y="0"/>
            <a:ext cx="12192000" cy="609600"/>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365760" y="0"/>
            <a:ext cx="8534400" cy="6096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Data Extraction Tool  |  Gateway Overview &amp; Handset Summary</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p:cNvSpPr/>
          <p:nvPr/>
        </p:nvSpPr>
        <p:spPr>
          <a:xfrm>
            <a:off x="9144000" y="0"/>
            <a:ext cx="2804160" cy="609600"/>
          </a:xfrm>
          <a:prstGeom prst="rect">
            <a:avLst/>
          </a:prstGeom>
          <a:noFill/>
          <a:ln/>
        </p:spPr>
        <p:txBody>
          <a:bodyPr wrap="square" lIns="0" tIns="0" rIns="0" bIns="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PACKET</a:t>
            </a:r>
            <a:r>
              <a:rPr kumimoji="0" lang="en-US" sz="1467" b="1" i="0" u="none" strike="noStrike" kern="1200" cap="none" spc="0" normalizeH="0" baseline="0" noProof="0">
                <a:ln>
                  <a:noFill/>
                </a:ln>
                <a:solidFill>
                  <a:srgbClr val="3DAB6E"/>
                </a:solidFill>
                <a:effectLst/>
                <a:uLnTx/>
                <a:uFillTx/>
                <a:latin typeface="Calibri" pitchFamily="34" charset="0"/>
                <a:ea typeface="Calibri" pitchFamily="34" charset="-122"/>
                <a:cs typeface="Calibri" pitchFamily="34" charset="-120"/>
              </a:rPr>
              <a:t>FUSION</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p:cNvSpPr/>
          <p:nvPr/>
        </p:nvSpPr>
        <p:spPr>
          <a:xfrm>
            <a:off x="6156960" y="670560"/>
            <a:ext cx="36576" cy="5852160"/>
          </a:xfrm>
          <a:prstGeom prst="rect">
            <a:avLst/>
          </a:prstGeom>
          <a:solidFill>
            <a:srgbClr val="C8D8E8"/>
          </a:solidFill>
          <a:ln w="12700">
            <a:solidFill>
              <a:srgbClr val="C8D8E8"/>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11"/>
          <p:cNvSpPr/>
          <p:nvPr/>
        </p:nvSpPr>
        <p:spPr>
          <a:xfrm>
            <a:off x="0" y="6498336"/>
            <a:ext cx="12192000" cy="359664"/>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p:cNvSpPr/>
          <p:nvPr/>
        </p:nvSpPr>
        <p:spPr>
          <a:xfrm>
            <a:off x="365760" y="6498336"/>
            <a:ext cx="10363200" cy="3596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 Packet Fusion  |  Powered by Bridgepointe Technologies  |  Data Extraction Tool</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3"/>
          <p:cNvSpPr/>
          <p:nvPr/>
        </p:nvSpPr>
        <p:spPr>
          <a:xfrm>
            <a:off x="11704320" y="6498336"/>
            <a:ext cx="365760" cy="359664"/>
          </a:xfrm>
          <a:prstGeom prst="rect">
            <a:avLst/>
          </a:prstGeom>
          <a:noFill/>
          <a:ln/>
        </p:spPr>
        <p:txBody>
          <a:bodyPr wrap="square" lIns="0" tIns="0" rIns="0" bIns="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44</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341376" y="707136"/>
            <a:ext cx="560832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253659"/>
                </a:solidFill>
                <a:effectLst/>
                <a:uLnTx/>
                <a:uFillTx/>
                <a:latin typeface="Calibri" pitchFamily="34" charset="0"/>
                <a:ea typeface="Calibri" pitchFamily="34" charset="-122"/>
                <a:cs typeface="Calibri" pitchFamily="34" charset="-120"/>
              </a:rPr>
              <a:t>6.  </a:t>
            </a:r>
            <a:r>
              <a:rPr kumimoji="0" lang="en-US" sz="1733"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Gateway / Cabinet Overview</a:t>
            </a:r>
            <a:endParaRPr kumimoji="0" lang="en-US" sz="1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341376" y="1097280"/>
            <a:ext cx="5608320" cy="46329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55555"/>
                </a:solidFill>
                <a:effectLst/>
                <a:uLnTx/>
                <a:uFillTx/>
                <a:latin typeface="Calibri" pitchFamily="34" charset="0"/>
                <a:ea typeface="Calibri" pitchFamily="34" charset="-122"/>
                <a:cs typeface="Calibri" pitchFamily="34" charset="-120"/>
              </a:rPr>
              <a:t>There are 9 Gateways/Cabinets in this configuration.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8" name="Table 0"/>
          <p:cNvGraphicFramePr>
            <a:graphicFrameLocks noGrp="1"/>
          </p:cNvGraphicFramePr>
          <p:nvPr/>
        </p:nvGraphicFramePr>
        <p:xfrm>
          <a:off x="341376" y="1448131"/>
          <a:ext cx="5608320" cy="707814"/>
        </p:xfrm>
        <a:graphic>
          <a:graphicData uri="http://schemas.openxmlformats.org/drawingml/2006/table">
            <a:tbl>
              <a:tblPr/>
              <a:tblGrid>
                <a:gridCol w="2538984">
                  <a:extLst>
                    <a:ext uri="{9D8B030D-6E8A-4147-A177-3AD203B41FA5}">
                      <a16:colId xmlns:a16="http://schemas.microsoft.com/office/drawing/2014/main" val="20000"/>
                    </a:ext>
                  </a:extLst>
                </a:gridCol>
                <a:gridCol w="1042416">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21080">
                  <a:extLst>
                    <a:ext uri="{9D8B030D-6E8A-4147-A177-3AD203B41FA5}">
                      <a16:colId xmlns:a16="http://schemas.microsoft.com/office/drawing/2014/main" val="20003"/>
                    </a:ext>
                  </a:extLst>
                </a:gridCol>
              </a:tblGrid>
              <a:tr h="335280">
                <a:tc>
                  <a:txBody>
                    <a:bodyPr/>
                    <a:lstStyle/>
                    <a:p>
                      <a:pPr marL="0" indent="0">
                        <a:buNone/>
                      </a:pPr>
                      <a:r>
                        <a:rPr lang="en-US" sz="1000" b="1">
                          <a:solidFill>
                            <a:srgbClr val="FFFFFF"/>
                          </a:solidFill>
                          <a:latin typeface="Calibri" pitchFamily="34" charset="0"/>
                          <a:ea typeface="Calibri" pitchFamily="34" charset="-122"/>
                          <a:cs typeface="Calibri" pitchFamily="34" charset="-120"/>
                        </a:rPr>
                        <a:t>Gateway name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Detail</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MAC</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IP Address</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335280">
                <a:tc>
                  <a:txBody>
                    <a:bodyPr/>
                    <a:lstStyle/>
                    <a:p>
                      <a:pPr marL="0" indent="0">
                        <a:buNone/>
                      </a:pPr>
                      <a:r>
                        <a:rPr lang="en-US" sz="1000">
                          <a:solidFill>
                            <a:srgbClr val="222222"/>
                          </a:solidFill>
                          <a:latin typeface="Calibri" pitchFamily="34" charset="0"/>
                          <a:ea typeface="Calibri" pitchFamily="34" charset="-122"/>
                          <a:cs typeface="Calibri" pitchFamily="34" charset="-120"/>
                        </a:rPr>
                        <a:t>System / 2x Cisco 2811 / 2x VG224 / VG320 / Cisco 2851 / Subscriber / Publisher</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1000" dirty="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1000" dirty="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19" name="Text 16"/>
          <p:cNvSpPr/>
          <p:nvPr/>
        </p:nvSpPr>
        <p:spPr>
          <a:xfrm>
            <a:off x="341376" y="2148840"/>
            <a:ext cx="5608320" cy="316992"/>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253659"/>
                </a:solidFill>
                <a:effectLst/>
                <a:uLnTx/>
                <a:uFillTx/>
                <a:latin typeface="Calibri" pitchFamily="34" charset="0"/>
                <a:ea typeface="Calibri" pitchFamily="34" charset="-122"/>
                <a:cs typeface="Calibri" pitchFamily="34" charset="-120"/>
              </a:rPr>
              <a:t>6.1  </a:t>
            </a:r>
            <a:r>
              <a:rPr kumimoji="0" lang="en-US" sz="1467"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SRST Servers</a:t>
            </a:r>
            <a:endParaRPr kumimoji="0" lang="en-US" sz="1467"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7"/>
          <p:cNvSpPr/>
          <p:nvPr/>
        </p:nvSpPr>
        <p:spPr>
          <a:xfrm>
            <a:off x="341376" y="2462784"/>
            <a:ext cx="5608320" cy="46329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55555"/>
                </a:solidFill>
                <a:effectLst/>
                <a:uLnTx/>
                <a:uFillTx/>
                <a:latin typeface="Calibri" pitchFamily="34" charset="0"/>
                <a:ea typeface="Calibri" pitchFamily="34" charset="-122"/>
                <a:cs typeface="Calibri" pitchFamily="34" charset="-120"/>
              </a:rPr>
              <a:t>Survivable Remote Site Telephony (SRST) is a CUCM call processing backup mechanism that allows Cisco IP phones to register to a Cisco router for local communications if the main CUCM becomes inaccessible.</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1" name="Table 1"/>
          <p:cNvGraphicFramePr>
            <a:graphicFrameLocks noGrp="1"/>
          </p:cNvGraphicFramePr>
          <p:nvPr/>
        </p:nvGraphicFramePr>
        <p:xfrm>
          <a:off x="341376" y="3023616"/>
          <a:ext cx="5583936" cy="927270"/>
        </p:xfrm>
        <a:graphic>
          <a:graphicData uri="http://schemas.openxmlformats.org/drawingml/2006/table">
            <a:tbl>
              <a:tblPr/>
              <a:tblGrid>
                <a:gridCol w="1280160">
                  <a:extLst>
                    <a:ext uri="{9D8B030D-6E8A-4147-A177-3AD203B41FA5}">
                      <a16:colId xmlns:a16="http://schemas.microsoft.com/office/drawing/2014/main" val="20000"/>
                    </a:ext>
                  </a:extLst>
                </a:gridCol>
                <a:gridCol w="755904">
                  <a:extLst>
                    <a:ext uri="{9D8B030D-6E8A-4147-A177-3AD203B41FA5}">
                      <a16:colId xmlns:a16="http://schemas.microsoft.com/office/drawing/2014/main" val="20001"/>
                    </a:ext>
                  </a:extLst>
                </a:gridCol>
                <a:gridCol w="633984">
                  <a:extLst>
                    <a:ext uri="{9D8B030D-6E8A-4147-A177-3AD203B41FA5}">
                      <a16:colId xmlns:a16="http://schemas.microsoft.com/office/drawing/2014/main" val="20002"/>
                    </a:ext>
                  </a:extLst>
                </a:gridCol>
                <a:gridCol w="755904">
                  <a:extLst>
                    <a:ext uri="{9D8B030D-6E8A-4147-A177-3AD203B41FA5}">
                      <a16:colId xmlns:a16="http://schemas.microsoft.com/office/drawing/2014/main" val="20003"/>
                    </a:ext>
                  </a:extLst>
                </a:gridCol>
                <a:gridCol w="633984">
                  <a:extLst>
                    <a:ext uri="{9D8B030D-6E8A-4147-A177-3AD203B41FA5}">
                      <a16:colId xmlns:a16="http://schemas.microsoft.com/office/drawing/2014/main" val="20004"/>
                    </a:ext>
                  </a:extLst>
                </a:gridCol>
                <a:gridCol w="755904">
                  <a:extLst>
                    <a:ext uri="{9D8B030D-6E8A-4147-A177-3AD203B41FA5}">
                      <a16:colId xmlns:a16="http://schemas.microsoft.com/office/drawing/2014/main" val="20005"/>
                    </a:ext>
                  </a:extLst>
                </a:gridCol>
                <a:gridCol w="768096">
                  <a:extLst>
                    <a:ext uri="{9D8B030D-6E8A-4147-A177-3AD203B41FA5}">
                      <a16:colId xmlns:a16="http://schemas.microsoft.com/office/drawing/2014/main" val="20006"/>
                    </a:ext>
                  </a:extLst>
                </a:gridCol>
              </a:tblGrid>
              <a:tr h="292608">
                <a:tc>
                  <a:txBody>
                    <a:bodyPr/>
                    <a:lstStyle/>
                    <a:p>
                      <a:pPr marL="0" indent="0">
                        <a:buNone/>
                      </a:pPr>
                      <a:r>
                        <a:rPr lang="en-US" sz="900" b="1">
                          <a:solidFill>
                            <a:srgbClr val="FFFFFF"/>
                          </a:solidFill>
                          <a:latin typeface="Calibri" pitchFamily="34" charset="0"/>
                          <a:ea typeface="Calibri" pitchFamily="34" charset="-122"/>
                          <a:cs typeface="Calibri" pitchFamily="34" charset="-120"/>
                        </a:rPr>
                        <a:t>SRST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IP Address 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Port 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IP Address 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Port 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IP Address 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Port 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92608">
                <a:tc>
                  <a:txBody>
                    <a:bodyPr/>
                    <a:lstStyle/>
                    <a:p>
                      <a:pPr marL="0" indent="0">
                        <a:buNone/>
                      </a:pPr>
                      <a:r>
                        <a:rPr lang="en-US" sz="900">
                          <a:solidFill>
                            <a:srgbClr val="222222"/>
                          </a:solidFill>
                          <a:latin typeface="Calibri" pitchFamily="34" charset="0"/>
                          <a:ea typeface="Calibri" pitchFamily="34" charset="-122"/>
                          <a:cs typeface="Calibri" pitchFamily="34" charset="-120"/>
                        </a:rPr>
                        <a:t>Disable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2000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2000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2000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2608">
                <a:tc>
                  <a:txBody>
                    <a:bodyPr/>
                    <a:lstStyle/>
                    <a:p>
                      <a:pPr marL="0" indent="0">
                        <a:buNone/>
                      </a:pPr>
                      <a:r>
                        <a:rPr lang="en-US" sz="900">
                          <a:solidFill>
                            <a:srgbClr val="222222"/>
                          </a:solidFill>
                          <a:latin typeface="Calibri" pitchFamily="34" charset="0"/>
                          <a:ea typeface="Calibri" pitchFamily="34" charset="-122"/>
                          <a:cs typeface="Calibri" pitchFamily="34" charset="-120"/>
                        </a:rPr>
                        <a:t>Use Default Gateway / Wilshire 172.18.211.254</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2000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2000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dirty="0">
                          <a:solidFill>
                            <a:srgbClr val="222222"/>
                          </a:solidFill>
                          <a:latin typeface="Calibri" pitchFamily="34" charset="0"/>
                          <a:ea typeface="Calibri" pitchFamily="34" charset="-122"/>
                          <a:cs typeface="Calibri" pitchFamily="34" charset="-120"/>
                        </a:rPr>
                        <a:t>2000</a:t>
                      </a:r>
                      <a:endParaRPr lang="en-US" sz="900" dirty="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bl>
          </a:graphicData>
        </a:graphic>
      </p:graphicFrame>
      <p:sp>
        <p:nvSpPr>
          <p:cNvPr id="22" name="Text 18"/>
          <p:cNvSpPr/>
          <p:nvPr/>
        </p:nvSpPr>
        <p:spPr>
          <a:xfrm>
            <a:off x="341376" y="4008120"/>
            <a:ext cx="5608320" cy="316992"/>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253659"/>
                </a:solidFill>
                <a:effectLst/>
                <a:uLnTx/>
                <a:uFillTx/>
                <a:latin typeface="Calibri" pitchFamily="34" charset="0"/>
                <a:ea typeface="Calibri" pitchFamily="34" charset="-122"/>
                <a:cs typeface="Calibri" pitchFamily="34" charset="-120"/>
              </a:rPr>
              <a:t>7.1  </a:t>
            </a:r>
            <a:r>
              <a:rPr kumimoji="0" lang="en-US" sz="1467"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Extension Number (DN) Ranges</a:t>
            </a:r>
            <a:endParaRPr kumimoji="0" lang="en-US" sz="1467"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19"/>
          <p:cNvSpPr/>
          <p:nvPr/>
        </p:nvSpPr>
        <p:spPr>
          <a:xfrm>
            <a:off x="341376" y="4340352"/>
            <a:ext cx="5608320" cy="46329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55555"/>
                </a:solidFill>
                <a:effectLst/>
                <a:uLnTx/>
                <a:uFillTx/>
                <a:latin typeface="Calibri" pitchFamily="34" charset="0"/>
                <a:ea typeface="Calibri" pitchFamily="34" charset="-122"/>
                <a:cs typeface="Calibri" pitchFamily="34" charset="-120"/>
              </a:rPr>
              <a:t>Details the extension number ranges determined within the existing solution, and the number of extensions or users within each range. Useful for DID numbering and planning SBCs or Voice Gateway routes.</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4" name="Table 2"/>
          <p:cNvGraphicFramePr>
            <a:graphicFrameLocks noGrp="1"/>
          </p:cNvGraphicFramePr>
          <p:nvPr/>
        </p:nvGraphicFramePr>
        <p:xfrm>
          <a:off x="341376" y="4736812"/>
          <a:ext cx="5608320" cy="1219200"/>
        </p:xfrm>
        <a:graphic>
          <a:graphicData uri="http://schemas.openxmlformats.org/drawingml/2006/table">
            <a:tbl>
              <a:tblPr/>
              <a:tblGrid>
                <a:gridCol w="877824">
                  <a:extLst>
                    <a:ext uri="{9D8B030D-6E8A-4147-A177-3AD203B41FA5}">
                      <a16:colId xmlns:a16="http://schemas.microsoft.com/office/drawing/2014/main" val="20000"/>
                    </a:ext>
                  </a:extLst>
                </a:gridCol>
                <a:gridCol w="877824">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316736">
                  <a:extLst>
                    <a:ext uri="{9D8B030D-6E8A-4147-A177-3AD203B41FA5}">
                      <a16:colId xmlns:a16="http://schemas.microsoft.com/office/drawing/2014/main" val="20003"/>
                    </a:ext>
                  </a:extLst>
                </a:gridCol>
                <a:gridCol w="1316736">
                  <a:extLst>
                    <a:ext uri="{9D8B030D-6E8A-4147-A177-3AD203B41FA5}">
                      <a16:colId xmlns:a16="http://schemas.microsoft.com/office/drawing/2014/main" val="20004"/>
                    </a:ext>
                  </a:extLst>
                </a:gridCol>
              </a:tblGrid>
              <a:tr h="243840">
                <a:tc>
                  <a:txBody>
                    <a:bodyPr/>
                    <a:lstStyle/>
                    <a:p>
                      <a:pPr marL="0" indent="0">
                        <a:buNone/>
                      </a:pPr>
                      <a:r>
                        <a:rPr lang="en-US" sz="1000" b="1">
                          <a:solidFill>
                            <a:srgbClr val="FFFFFF"/>
                          </a:solidFill>
                          <a:latin typeface="Calibri" pitchFamily="34" charset="0"/>
                          <a:ea typeface="Calibri" pitchFamily="34" charset="-122"/>
                          <a:cs typeface="Calibri" pitchFamily="34" charset="-120"/>
                        </a:rPr>
                        <a:t>Prefix</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Length</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Total allocated</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Start number</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End number</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43840">
                <a:tc>
                  <a:txBody>
                    <a:bodyPr/>
                    <a:lstStyle/>
                    <a:p>
                      <a:pPr marL="0" indent="0">
                        <a:buNone/>
                      </a:pPr>
                      <a:r>
                        <a:rPr lang="en-US" sz="1000">
                          <a:solidFill>
                            <a:srgbClr val="222222"/>
                          </a:solidFill>
                          <a:latin typeface="Calibri" pitchFamily="34" charset="0"/>
                          <a:ea typeface="Calibri" pitchFamily="34" charset="-122"/>
                          <a:cs typeface="Calibri" pitchFamily="34" charset="-120"/>
                        </a:rPr>
                        <a:t>22**</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4</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3</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2202</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2299</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43840">
                <a:tc>
                  <a:txBody>
                    <a:bodyPr/>
                    <a:lstStyle/>
                    <a:p>
                      <a:pPr marL="0" indent="0">
                        <a:buNone/>
                      </a:pPr>
                      <a:r>
                        <a:rPr lang="en-US" sz="1000">
                          <a:solidFill>
                            <a:srgbClr val="222222"/>
                          </a:solidFill>
                          <a:latin typeface="Calibri" pitchFamily="34" charset="0"/>
                          <a:ea typeface="Calibri" pitchFamily="34" charset="-122"/>
                          <a:cs typeface="Calibri" pitchFamily="34" charset="-120"/>
                        </a:rPr>
                        <a:t>24**</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5</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3</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2401</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2496</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43840">
                <a:tc>
                  <a:txBody>
                    <a:bodyPr/>
                    <a:lstStyle/>
                    <a:p>
                      <a:pPr marL="0" indent="0">
                        <a:buNone/>
                      </a:pPr>
                      <a:r>
                        <a:rPr lang="en-US" sz="1000">
                          <a:solidFill>
                            <a:srgbClr val="222222"/>
                          </a:solidFill>
                          <a:latin typeface="Calibri" pitchFamily="34" charset="0"/>
                          <a:ea typeface="Calibri" pitchFamily="34" charset="-122"/>
                          <a:cs typeface="Calibri" pitchFamily="34" charset="-120"/>
                        </a:rPr>
                        <a:t>28**</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3</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2800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2899</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43840">
                <a:tc>
                  <a:txBody>
                    <a:bodyPr/>
                    <a:lstStyle/>
                    <a:p>
                      <a:pPr marL="0" indent="0">
                        <a:buNone/>
                      </a:pPr>
                      <a:r>
                        <a:rPr lang="en-US" sz="1000">
                          <a:solidFill>
                            <a:srgbClr val="222222"/>
                          </a:solidFill>
                          <a:latin typeface="Calibri" pitchFamily="34" charset="0"/>
                          <a:ea typeface="Calibri" pitchFamily="34" charset="-122"/>
                          <a:cs typeface="Calibri" pitchFamily="34" charset="-120"/>
                        </a:rPr>
                        <a:t>25**</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 3</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1</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2500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2599</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bl>
          </a:graphicData>
        </a:graphic>
      </p:graphicFrame>
      <p:sp>
        <p:nvSpPr>
          <p:cNvPr id="25" name="Shape 20"/>
          <p:cNvSpPr/>
          <p:nvPr/>
        </p:nvSpPr>
        <p:spPr>
          <a:xfrm>
            <a:off x="341376" y="5949696"/>
            <a:ext cx="5608320" cy="365760"/>
          </a:xfrm>
          <a:prstGeom prst="rect">
            <a:avLst/>
          </a:prstGeom>
          <a:solidFill>
            <a:srgbClr val="FFF8EC"/>
          </a:solidFill>
          <a:ln w="9525">
            <a:solidFill>
              <a:srgbClr val="FFD080"/>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 21"/>
          <p:cNvSpPr/>
          <p:nvPr/>
        </p:nvSpPr>
        <p:spPr>
          <a:xfrm>
            <a:off x="426720" y="5949696"/>
            <a:ext cx="5437632"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E07B00"/>
                </a:solidFill>
                <a:effectLst/>
                <a:uLnTx/>
                <a:uFillTx/>
                <a:latin typeface="Calibri" pitchFamily="34" charset="0"/>
                <a:ea typeface="Calibri" pitchFamily="34" charset="-122"/>
                <a:cs typeface="Calibri" pitchFamily="34" charset="-120"/>
              </a:rPr>
              <a:t>⚠  Extensions with different digit lengths can cause issues on hosted voice and should be reviewed prior to migration.</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 22"/>
          <p:cNvSpPr/>
          <p:nvPr/>
        </p:nvSpPr>
        <p:spPr>
          <a:xfrm>
            <a:off x="6339840" y="707136"/>
            <a:ext cx="560832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253659"/>
                </a:solidFill>
                <a:effectLst/>
                <a:uLnTx/>
                <a:uFillTx/>
                <a:latin typeface="Calibri" pitchFamily="34" charset="0"/>
                <a:ea typeface="Calibri" pitchFamily="34" charset="-122"/>
                <a:cs typeface="Calibri" pitchFamily="34" charset="-120"/>
              </a:rPr>
              <a:t>7.  </a:t>
            </a:r>
            <a:r>
              <a:rPr kumimoji="0" lang="en-US" sz="1733"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Handset and Extension Summary</a:t>
            </a:r>
            <a:endParaRPr kumimoji="0" lang="en-US" sz="1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 23"/>
          <p:cNvSpPr/>
          <p:nvPr/>
        </p:nvSpPr>
        <p:spPr>
          <a:xfrm>
            <a:off x="6339840" y="987552"/>
            <a:ext cx="5547360" cy="46329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555"/>
                </a:solidFill>
                <a:effectLst/>
                <a:uLnTx/>
                <a:uFillTx/>
                <a:latin typeface="Calibri" pitchFamily="34" charset="0"/>
                <a:ea typeface="Calibri" pitchFamily="34" charset="-122"/>
                <a:cs typeface="Calibri" pitchFamily="34" charset="-120"/>
              </a:rPr>
              <a:t>A summary of the extension types captured within the audit of the existing voice solution, and the capacity of the existing system if available.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9" name="Table 3"/>
          <p:cNvGraphicFramePr>
            <a:graphicFrameLocks noGrp="1"/>
          </p:cNvGraphicFramePr>
          <p:nvPr/>
        </p:nvGraphicFramePr>
        <p:xfrm>
          <a:off x="6339840" y="1438656"/>
          <a:ext cx="3048000" cy="1320804"/>
        </p:xfrm>
        <a:graphic>
          <a:graphicData uri="http://schemas.openxmlformats.org/drawingml/2006/table">
            <a:tbl>
              <a:tblPr/>
              <a:tblGrid>
                <a:gridCol w="2072640">
                  <a:extLst>
                    <a:ext uri="{9D8B030D-6E8A-4147-A177-3AD203B41FA5}">
                      <a16:colId xmlns:a16="http://schemas.microsoft.com/office/drawing/2014/main" val="20000"/>
                    </a:ext>
                  </a:extLst>
                </a:gridCol>
                <a:gridCol w="975360">
                  <a:extLst>
                    <a:ext uri="{9D8B030D-6E8A-4147-A177-3AD203B41FA5}">
                      <a16:colId xmlns:a16="http://schemas.microsoft.com/office/drawing/2014/main" val="20001"/>
                    </a:ext>
                  </a:extLst>
                </a:gridCol>
              </a:tblGrid>
              <a:tr h="220133">
                <a:tc>
                  <a:txBody>
                    <a:bodyPr/>
                    <a:lstStyle/>
                    <a:p>
                      <a:pPr marL="0" indent="0">
                        <a:buNone/>
                      </a:pPr>
                      <a:r>
                        <a:rPr lang="en-US" sz="1000" b="1">
                          <a:solidFill>
                            <a:srgbClr val="FFFFFF"/>
                          </a:solidFill>
                          <a:latin typeface="Calibri" pitchFamily="34" charset="0"/>
                          <a:ea typeface="Calibri" pitchFamily="34" charset="-122"/>
                          <a:cs typeface="Calibri" pitchFamily="34" charset="-120"/>
                        </a:rPr>
                        <a:t> </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Used</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Total</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928</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Analog</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135</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Digital</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Hybrid (i.e. COV)</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20133">
                <a:tc>
                  <a:txBody>
                    <a:bodyPr/>
                    <a:lstStyle/>
                    <a:p>
                      <a:pPr marL="0" indent="0">
                        <a:buNone/>
                      </a:pPr>
                      <a:r>
                        <a:rPr lang="en-US" sz="1000" dirty="0">
                          <a:solidFill>
                            <a:srgbClr val="222222"/>
                          </a:solidFill>
                          <a:latin typeface="Calibri" pitchFamily="34" charset="0"/>
                          <a:ea typeface="Calibri" pitchFamily="34" charset="-122"/>
                          <a:cs typeface="Calibri" pitchFamily="34" charset="-120"/>
                        </a:rPr>
                        <a:t>IP</a:t>
                      </a:r>
                      <a:endParaRPr lang="en-US" sz="1000" dirty="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dirty="0">
                          <a:solidFill>
                            <a:srgbClr val="222222"/>
                          </a:solidFill>
                          <a:latin typeface="Calibri" pitchFamily="34" charset="0"/>
                          <a:ea typeface="Calibri" pitchFamily="34" charset="-122"/>
                          <a:cs typeface="Calibri" pitchFamily="34" charset="-120"/>
                        </a:rPr>
                        <a:t>793</a:t>
                      </a:r>
                      <a:endParaRPr lang="en-US" sz="1000" dirty="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30" name="Chart 0"/>
          <p:cNvGraphicFramePr/>
          <p:nvPr/>
        </p:nvGraphicFramePr>
        <p:xfrm>
          <a:off x="6339840" y="2804160"/>
          <a:ext cx="5364480" cy="2340864"/>
        </p:xfrm>
        <a:graphic>
          <a:graphicData uri="http://schemas.openxmlformats.org/drawingml/2006/chart">
            <c:chart xmlns:c="http://schemas.openxmlformats.org/drawingml/2006/chart" xmlns:r="http://schemas.openxmlformats.org/officeDocument/2006/relationships" r:id="rId3"/>
          </a:graphicData>
        </a:graphic>
      </p:graphicFrame>
      <p:sp>
        <p:nvSpPr>
          <p:cNvPr id="31" name="Shape 24"/>
          <p:cNvSpPr/>
          <p:nvPr/>
        </p:nvSpPr>
        <p:spPr>
          <a:xfrm>
            <a:off x="6339840" y="5218176"/>
            <a:ext cx="5364480" cy="512064"/>
          </a:xfrm>
          <a:prstGeom prst="rect">
            <a:avLst/>
          </a:prstGeom>
          <a:solidFill>
            <a:srgbClr val="FFF8EC"/>
          </a:solidFill>
          <a:ln w="9525">
            <a:solidFill>
              <a:srgbClr val="FFD080"/>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 25"/>
          <p:cNvSpPr/>
          <p:nvPr/>
        </p:nvSpPr>
        <p:spPr>
          <a:xfrm>
            <a:off x="6437376" y="5218176"/>
            <a:ext cx="5193792" cy="5120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E07B00"/>
                </a:solidFill>
                <a:effectLst/>
                <a:uLnTx/>
                <a:uFillTx/>
                <a:latin typeface="Calibri" pitchFamily="34" charset="0"/>
                <a:ea typeface="Calibri" pitchFamily="34" charset="-122"/>
                <a:cs typeface="Calibri" pitchFamily="34" charset="-120"/>
              </a:rPr>
              <a:t>⚠  There are 135 analog devices configured. Any migration to hosted voice that requires analog extensions (e.g. Fax / Modems / PDQ etc.) will require FXO/Analog Gateways at the required locations.</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Shape 26"/>
          <p:cNvSpPr/>
          <p:nvPr/>
        </p:nvSpPr>
        <p:spPr>
          <a:xfrm>
            <a:off x="6339840" y="5779008"/>
            <a:ext cx="5364480" cy="341376"/>
          </a:xfrm>
          <a:prstGeom prst="rect">
            <a:avLst/>
          </a:prstGeom>
          <a:solidFill>
            <a:srgbClr val="F0F8FF"/>
          </a:solidFill>
          <a:ln w="9525">
            <a:solidFill>
              <a:srgbClr val="C8D8E8"/>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27"/>
          <p:cNvSpPr/>
          <p:nvPr/>
        </p:nvSpPr>
        <p:spPr>
          <a:xfrm>
            <a:off x="6437376" y="5779008"/>
            <a:ext cx="5193792" cy="34137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rgbClr val="1A6AAA"/>
                </a:solidFill>
                <a:effectLst/>
                <a:uLnTx/>
                <a:uFillTx/>
                <a:latin typeface="Calibri" pitchFamily="34" charset="0"/>
                <a:ea typeface="Calibri" pitchFamily="34" charset="-122"/>
                <a:cs typeface="Calibri" pitchFamily="34" charset="-120"/>
              </a:rPr>
              <a:t>There were 0 extensions marked as 'out of service'</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EEF2"/>
        </a:solidFill>
        <a:effectLst/>
      </p:bgPr>
    </p:bg>
    <p:spTree>
      <p:nvGrpSpPr>
        <p:cNvPr id="1" name=""/>
        <p:cNvGrpSpPr/>
        <p:nvPr/>
      </p:nvGrpSpPr>
      <p:grpSpPr>
        <a:xfrm>
          <a:off x="0" y="0"/>
          <a:ext cx="0" cy="0"/>
          <a:chOff x="0" y="0"/>
          <a:chExt cx="0" cy="0"/>
        </a:xfrm>
      </p:grpSpPr>
      <p:sp>
        <p:nvSpPr>
          <p:cNvPr id="2" name="Hdr"/>
          <p:cNvSpPr/>
          <p:nvPr/>
        </p:nvSpPr>
        <p:spPr>
          <a:xfrm>
            <a:off x="0" y="0"/>
            <a:ext cx="12192000" cy="548640"/>
          </a:xfrm>
          <a:prstGeom prst="rect">
            <a:avLst/>
          </a:prstGeom>
          <a:solidFill>
            <a:srgbClr val="083B5C"/>
          </a:solidFill>
          <a:ln w="6350">
            <a:solidFill>
              <a:srgbClr val="083B5C"/>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 name="HdrTxt"/>
          <p:cNvSpPr/>
          <p:nvPr/>
        </p:nvSpPr>
        <p:spPr>
          <a:xfrm>
            <a:off x="365760" y="0"/>
            <a:ext cx="8500000" cy="5486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Calibri"/>
                <a:ea typeface="+mn-ea"/>
                <a:cs typeface="+mn-cs"/>
              </a:rPr>
              <a:t>Data Extraction Tool  |  Handset Inventory Overview</a:t>
            </a:r>
          </a:p>
        </p:txBody>
      </p:sp>
      <p:sp>
        <p:nvSpPr>
          <p:cNvPr id="4" name="Logo"/>
          <p:cNvSpPr/>
          <p:nvPr/>
        </p:nvSpPr>
        <p:spPr>
          <a:xfrm>
            <a:off x="9692000" y="0"/>
            <a:ext cx="2300000" cy="548640"/>
          </a:xfrm>
          <a:prstGeom prst="rect">
            <a:avLst/>
          </a:prstGeom>
          <a:noFill/>
          <a:ln/>
        </p:spPr>
        <p:txBody>
          <a:bodyPr wrap="squar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a:ea typeface="+mn-ea"/>
                <a:cs typeface="+mn-cs"/>
              </a:rPr>
              <a:t>PACKET</a:t>
            </a:r>
            <a:r>
              <a:rPr kumimoji="0" lang="en-US" sz="1600" b="1" i="0" u="none" strike="noStrike" kern="1200" cap="none" spc="0" normalizeH="0" baseline="0" noProof="0">
                <a:ln>
                  <a:noFill/>
                </a:ln>
                <a:solidFill>
                  <a:srgbClr val="36A852"/>
                </a:solidFill>
                <a:effectLst/>
                <a:uLnTx/>
                <a:uFillTx/>
                <a:latin typeface="Calibri"/>
                <a:ea typeface="+mn-ea"/>
                <a:cs typeface="+mn-cs"/>
              </a:rPr>
              <a:t>FUSION</a:t>
            </a:r>
          </a:p>
        </p:txBody>
      </p:sp>
      <p:sp>
        <p:nvSpPr>
          <p:cNvPr id="5" name="TitleCard"/>
          <p:cNvSpPr/>
          <p:nvPr/>
        </p:nvSpPr>
        <p:spPr>
          <a:xfrm>
            <a:off x="365760" y="634631"/>
            <a:ext cx="5000000" cy="363655"/>
          </a:xfrm>
          <a:prstGeom prst="roundRect">
            <a:avLst/>
          </a:prstGeom>
          <a:solidFill>
            <a:srgbClr val="FFFFFF">
              <a:alpha val="85000"/>
            </a:srgbClr>
          </a:solidFill>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Txt"/>
          <p:cNvSpPr/>
          <p:nvPr/>
        </p:nvSpPr>
        <p:spPr>
          <a:xfrm>
            <a:off x="445760" y="625488"/>
            <a:ext cx="4840000" cy="34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3B5C"/>
                </a:solidFill>
                <a:effectLst/>
                <a:uLnTx/>
                <a:uFillTx/>
                <a:latin typeface="Calibri"/>
                <a:ea typeface="+mn-ea"/>
                <a:cs typeface="+mn-cs"/>
              </a:rPr>
              <a:t>7.2  Handset Types</a:t>
            </a:r>
          </a:p>
        </p:txBody>
      </p:sp>
      <p:sp>
        <p:nvSpPr>
          <p:cNvPr id="7" name="DescCard"/>
          <p:cNvSpPr/>
          <p:nvPr/>
        </p:nvSpPr>
        <p:spPr>
          <a:xfrm>
            <a:off x="365760" y="1012919"/>
            <a:ext cx="5000000" cy="280001"/>
          </a:xfrm>
          <a:prstGeom prst="roundRect">
            <a:avLst/>
          </a:prstGeom>
          <a:solidFill>
            <a:srgbClr val="FFFFFF">
              <a:alpha val="70000"/>
            </a:srgbClr>
          </a:solidFill>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8" name="DescTxt"/>
          <p:cNvSpPr/>
          <p:nvPr/>
        </p:nvSpPr>
        <p:spPr>
          <a:xfrm>
            <a:off x="445760" y="998288"/>
            <a:ext cx="4840000" cy="28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0" i="1" u="none" strike="noStrike" kern="1200" cap="none" spc="0" normalizeH="0" baseline="0" noProof="0" dirty="0">
                <a:ln>
                  <a:noFill/>
                </a:ln>
                <a:solidFill>
                  <a:srgbClr val="083B5C"/>
                </a:solidFill>
                <a:effectLst/>
                <a:uLnTx/>
                <a:uFillTx/>
                <a:latin typeface="Calibri"/>
                <a:ea typeface="+mn-ea"/>
                <a:cs typeface="+mn-cs"/>
              </a:rPr>
              <a:t>Where known, this details all handset / softphone types in use. This ensures migration does not reduce user experience.</a:t>
            </a:r>
          </a:p>
        </p:txBody>
      </p:sp>
      <p:sp>
        <p:nvSpPr>
          <p:cNvPr id="12" name="SumHdr"/>
          <p:cNvSpPr/>
          <p:nvPr/>
        </p:nvSpPr>
        <p:spPr>
          <a:xfrm>
            <a:off x="6805760" y="738640"/>
            <a:ext cx="4880480" cy="31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83B5C"/>
                </a:solidFill>
                <a:effectLst/>
                <a:uLnTx/>
                <a:uFillTx/>
                <a:latin typeface="Calibri"/>
                <a:ea typeface="+mn-ea"/>
                <a:cs typeface="+mn-cs"/>
              </a:rPr>
              <a:t>Device Summary</a:t>
            </a:r>
          </a:p>
        </p:txBody>
      </p:sp>
      <p:sp>
        <p:nvSpPr>
          <p:cNvPr id="13" name="HdgAccent"/>
          <p:cNvSpPr/>
          <p:nvPr/>
        </p:nvSpPr>
        <p:spPr>
          <a:xfrm>
            <a:off x="6805760" y="1048640"/>
            <a:ext cx="4880480" cy="24000"/>
          </a:xfrm>
          <a:prstGeom prst="rect">
            <a:avLst/>
          </a:prstGeom>
          <a:solidFill>
            <a:srgbClr val="36A852"/>
          </a:solidFill>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0" name="SRBg20"/>
          <p:cNvSpPr/>
          <p:nvPr/>
        </p:nvSpPr>
        <p:spPr>
          <a:xfrm>
            <a:off x="6805760" y="1162640"/>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1" name="SRN20"/>
          <p:cNvSpPr/>
          <p:nvPr/>
        </p:nvSpPr>
        <p:spPr>
          <a:xfrm>
            <a:off x="6885760" y="1162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785</a:t>
            </a:r>
          </a:p>
        </p:txBody>
      </p:sp>
      <p:sp>
        <p:nvSpPr>
          <p:cNvPr id="22" name="SRL20"/>
          <p:cNvSpPr/>
          <p:nvPr/>
        </p:nvSpPr>
        <p:spPr>
          <a:xfrm>
            <a:off x="8349904" y="1162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Total Cisco IP Phones</a:t>
            </a:r>
          </a:p>
        </p:txBody>
      </p:sp>
      <p:sp>
        <p:nvSpPr>
          <p:cNvPr id="23" name="SRBg23"/>
          <p:cNvSpPr/>
          <p:nvPr/>
        </p:nvSpPr>
        <p:spPr>
          <a:xfrm>
            <a:off x="6805760" y="1588640"/>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4" name="SRN23"/>
          <p:cNvSpPr/>
          <p:nvPr/>
        </p:nvSpPr>
        <p:spPr>
          <a:xfrm>
            <a:off x="6885760" y="1588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159</a:t>
            </a:r>
          </a:p>
        </p:txBody>
      </p:sp>
      <p:sp>
        <p:nvSpPr>
          <p:cNvPr id="25" name="SRL23"/>
          <p:cNvSpPr/>
          <p:nvPr/>
        </p:nvSpPr>
        <p:spPr>
          <a:xfrm>
            <a:off x="8349904" y="1588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Analog / POTS Phones</a:t>
            </a:r>
          </a:p>
        </p:txBody>
      </p:sp>
      <p:sp>
        <p:nvSpPr>
          <p:cNvPr id="26" name="SRBg26"/>
          <p:cNvSpPr/>
          <p:nvPr/>
        </p:nvSpPr>
        <p:spPr>
          <a:xfrm>
            <a:off x="6805760" y="2014640"/>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7" name="SRN26"/>
          <p:cNvSpPr/>
          <p:nvPr/>
        </p:nvSpPr>
        <p:spPr>
          <a:xfrm>
            <a:off x="6885760" y="2014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145</a:t>
            </a:r>
          </a:p>
        </p:txBody>
      </p:sp>
      <p:sp>
        <p:nvSpPr>
          <p:cNvPr id="28" name="SRL26"/>
          <p:cNvSpPr/>
          <p:nvPr/>
        </p:nvSpPr>
        <p:spPr>
          <a:xfrm>
            <a:off x="8349904" y="2014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8851  (top model)</a:t>
            </a:r>
          </a:p>
        </p:txBody>
      </p:sp>
      <p:sp>
        <p:nvSpPr>
          <p:cNvPr id="29" name="SRBg29"/>
          <p:cNvSpPr/>
          <p:nvPr/>
        </p:nvSpPr>
        <p:spPr>
          <a:xfrm>
            <a:off x="6805760" y="2440640"/>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0" name="SRN29"/>
          <p:cNvSpPr/>
          <p:nvPr/>
        </p:nvSpPr>
        <p:spPr>
          <a:xfrm>
            <a:off x="6885760" y="2440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139</a:t>
            </a:r>
          </a:p>
        </p:txBody>
      </p:sp>
      <p:sp>
        <p:nvSpPr>
          <p:cNvPr id="31" name="SRL29"/>
          <p:cNvSpPr/>
          <p:nvPr/>
        </p:nvSpPr>
        <p:spPr>
          <a:xfrm>
            <a:off x="8349904" y="2440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7910</a:t>
            </a:r>
          </a:p>
        </p:txBody>
      </p:sp>
      <p:sp>
        <p:nvSpPr>
          <p:cNvPr id="32" name="SRBg32"/>
          <p:cNvSpPr/>
          <p:nvPr/>
        </p:nvSpPr>
        <p:spPr>
          <a:xfrm>
            <a:off x="6805760" y="2866640"/>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3" name="SRN32"/>
          <p:cNvSpPr/>
          <p:nvPr/>
        </p:nvSpPr>
        <p:spPr>
          <a:xfrm>
            <a:off x="6885760" y="2866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122</a:t>
            </a:r>
          </a:p>
        </p:txBody>
      </p:sp>
      <p:sp>
        <p:nvSpPr>
          <p:cNvPr id="34" name="SRL32"/>
          <p:cNvSpPr/>
          <p:nvPr/>
        </p:nvSpPr>
        <p:spPr>
          <a:xfrm>
            <a:off x="8349904" y="2866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7942</a:t>
            </a:r>
          </a:p>
        </p:txBody>
      </p:sp>
      <p:sp>
        <p:nvSpPr>
          <p:cNvPr id="35" name="SRBg35"/>
          <p:cNvSpPr/>
          <p:nvPr/>
        </p:nvSpPr>
        <p:spPr>
          <a:xfrm>
            <a:off x="6805760" y="3292640"/>
            <a:ext cx="4880480" cy="390000"/>
          </a:xfrm>
          <a:prstGeom prst="roundRect">
            <a:avLst/>
          </a:prstGeom>
          <a:solidFill>
            <a:srgbClr val="003B5C"/>
          </a:solidFill>
          <a:ln w="22000">
            <a:solidFill>
              <a:schemeClr val="accent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6" name="SRN35"/>
          <p:cNvSpPr/>
          <p:nvPr/>
        </p:nvSpPr>
        <p:spPr>
          <a:xfrm>
            <a:off x="6885760" y="3292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107</a:t>
            </a:r>
          </a:p>
        </p:txBody>
      </p:sp>
      <p:sp>
        <p:nvSpPr>
          <p:cNvPr id="37" name="SRL35"/>
          <p:cNvSpPr/>
          <p:nvPr/>
        </p:nvSpPr>
        <p:spPr>
          <a:xfrm>
            <a:off x="8349904" y="3292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7960  ⚠ EOL</a:t>
            </a:r>
          </a:p>
        </p:txBody>
      </p:sp>
      <p:sp>
        <p:nvSpPr>
          <p:cNvPr id="38" name="SRBg38"/>
          <p:cNvSpPr/>
          <p:nvPr/>
        </p:nvSpPr>
        <p:spPr>
          <a:xfrm>
            <a:off x="6805760" y="3718640"/>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9" name="SRN38"/>
          <p:cNvSpPr/>
          <p:nvPr/>
        </p:nvSpPr>
        <p:spPr>
          <a:xfrm>
            <a:off x="6885760" y="3718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68</a:t>
            </a:r>
          </a:p>
        </p:txBody>
      </p:sp>
      <p:sp>
        <p:nvSpPr>
          <p:cNvPr id="40" name="SRL38"/>
          <p:cNvSpPr/>
          <p:nvPr/>
        </p:nvSpPr>
        <p:spPr>
          <a:xfrm>
            <a:off x="8349904" y="3718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8811</a:t>
            </a:r>
          </a:p>
        </p:txBody>
      </p:sp>
      <p:sp>
        <p:nvSpPr>
          <p:cNvPr id="41" name="SRBg41"/>
          <p:cNvSpPr/>
          <p:nvPr/>
        </p:nvSpPr>
        <p:spPr>
          <a:xfrm>
            <a:off x="6805760" y="4144640"/>
            <a:ext cx="4880480" cy="390000"/>
          </a:xfrm>
          <a:prstGeom prst="roundRect">
            <a:avLst/>
          </a:prstGeom>
          <a:solidFill>
            <a:srgbClr val="083B5C"/>
          </a:solidFill>
          <a:ln w="22000">
            <a:solidFill>
              <a:srgbClr val="E09000"/>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2" name="SRN41"/>
          <p:cNvSpPr/>
          <p:nvPr/>
        </p:nvSpPr>
        <p:spPr>
          <a:xfrm>
            <a:off x="6885760" y="4144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60</a:t>
            </a:r>
          </a:p>
        </p:txBody>
      </p:sp>
      <p:sp>
        <p:nvSpPr>
          <p:cNvPr id="43" name="SRL41"/>
          <p:cNvSpPr/>
          <p:nvPr/>
        </p:nvSpPr>
        <p:spPr>
          <a:xfrm>
            <a:off x="8349904" y="4144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7940  ⚠ EOL</a:t>
            </a:r>
          </a:p>
        </p:txBody>
      </p:sp>
      <p:sp>
        <p:nvSpPr>
          <p:cNvPr id="44" name="SRBg44"/>
          <p:cNvSpPr/>
          <p:nvPr/>
        </p:nvSpPr>
        <p:spPr>
          <a:xfrm>
            <a:off x="6805760" y="4578424"/>
            <a:ext cx="4880480" cy="39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5" name="SRN44"/>
          <p:cNvSpPr/>
          <p:nvPr/>
        </p:nvSpPr>
        <p:spPr>
          <a:xfrm>
            <a:off x="6885760" y="4570640"/>
            <a:ext cx="1464144"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59</a:t>
            </a:r>
          </a:p>
        </p:txBody>
      </p:sp>
      <p:sp>
        <p:nvSpPr>
          <p:cNvPr id="46" name="SRL44"/>
          <p:cNvSpPr/>
          <p:nvPr/>
        </p:nvSpPr>
        <p:spPr>
          <a:xfrm>
            <a:off x="8349904" y="4570640"/>
            <a:ext cx="3256336" cy="39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ATA 186</a:t>
            </a:r>
          </a:p>
        </p:txBody>
      </p:sp>
      <p:sp>
        <p:nvSpPr>
          <p:cNvPr id="50" name="Note"/>
          <p:cNvSpPr/>
          <p:nvPr/>
        </p:nvSpPr>
        <p:spPr>
          <a:xfrm>
            <a:off x="6805760" y="5046640"/>
            <a:ext cx="4880480" cy="1371360"/>
          </a:xfrm>
          <a:prstGeom prst="roundRect">
            <a:avLst/>
          </a:prstGeom>
          <a:solidFill>
            <a:srgbClr val="E6F0F5"/>
          </a:solidFill>
          <a:ln w="9525">
            <a:solidFill>
              <a:srgbClr val="36A852"/>
            </a:solidFill>
            <a:prstDash val="solid"/>
          </a:ln>
        </p:spPr>
        <p:txBody>
          <a:bodyPr wrap="square" lIns="100000" tIns="60000" rIns="100000" bIns="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30" b="0" i="1" u="none" strike="noStrike" kern="1200" cap="none" spc="0" normalizeH="0" baseline="0" noProof="0">
                <a:ln>
                  <a:noFill/>
                </a:ln>
                <a:solidFill>
                  <a:srgbClr val="083B5C"/>
                </a:solidFill>
                <a:effectLst/>
                <a:uLnTx/>
                <a:uFillTx/>
                <a:latin typeface="Calibri"/>
                <a:ea typeface="+mn-ea"/>
                <a:cs typeface="+mn-cs"/>
              </a:rPr>
              <a:t>⚠  Cisco 7940/7960 are EOL and unsupported on Webex. ATA 186 &amp; all analog phones require FXO/analog gateways for hosted migration.</a:t>
            </a:r>
          </a:p>
        </p:txBody>
      </p:sp>
      <p:sp>
        <p:nvSpPr>
          <p:cNvPr id="60" name="FtrBar"/>
          <p:cNvSpPr/>
          <p:nvPr/>
        </p:nvSpPr>
        <p:spPr>
          <a:xfrm>
            <a:off x="0" y="6558000"/>
            <a:ext cx="12192000" cy="300000"/>
          </a:xfrm>
          <a:prstGeom prst="rect">
            <a:avLst/>
          </a:prstGeom>
          <a:solidFill>
            <a:srgbClr val="083B5C"/>
          </a:solidFill>
          <a:ln w="6350">
            <a:solidFill>
              <a:srgbClr val="083B5C"/>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1" name="FtrTxt"/>
          <p:cNvSpPr/>
          <p:nvPr/>
        </p:nvSpPr>
        <p:spPr>
          <a:xfrm>
            <a:off x="365760" y="6558000"/>
            <a:ext cx="11460480" cy="3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a:ea typeface="+mn-ea"/>
                <a:cs typeface="+mn-cs"/>
              </a:rPr>
              <a:t>© Packet Fusion  |  Powered by Bridgepointe Technologies  |  Data Extraction Tool</a:t>
            </a:r>
          </a:p>
        </p:txBody>
      </p:sp>
      <p:pic>
        <p:nvPicPr>
          <p:cNvPr id="15" name="Picture 14">
            <a:extLst>
              <a:ext uri="{FF2B5EF4-FFF2-40B4-BE49-F238E27FC236}">
                <a16:creationId xmlns:a16="http://schemas.microsoft.com/office/drawing/2014/main" id="{E7502D6F-3228-2892-56CB-F59D8BB0DB40}"/>
              </a:ext>
            </a:extLst>
          </p:cNvPr>
          <p:cNvPicPr>
            <a:picLocks noChangeAspect="1"/>
          </p:cNvPicPr>
          <p:nvPr/>
        </p:nvPicPr>
        <p:blipFill>
          <a:blip r:embed="rId2"/>
          <a:stretch>
            <a:fillRect/>
          </a:stretch>
        </p:blipFill>
        <p:spPr>
          <a:xfrm>
            <a:off x="365760" y="1292921"/>
            <a:ext cx="5000000" cy="51250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EEF2"/>
        </a:solidFill>
        <a:effectLst/>
      </p:bgPr>
    </p:bg>
    <p:spTree>
      <p:nvGrpSpPr>
        <p:cNvPr id="1" name="">
          <a:extLst>
            <a:ext uri="{FF2B5EF4-FFF2-40B4-BE49-F238E27FC236}">
              <a16:creationId xmlns:a16="http://schemas.microsoft.com/office/drawing/2014/main" id="{BED31656-6B69-3C55-B661-9A2A935CBB56}"/>
            </a:ext>
          </a:extLst>
        </p:cNvPr>
        <p:cNvGrpSpPr/>
        <p:nvPr/>
      </p:nvGrpSpPr>
      <p:grpSpPr>
        <a:xfrm>
          <a:off x="0" y="0"/>
          <a:ext cx="0" cy="0"/>
          <a:chOff x="0" y="0"/>
          <a:chExt cx="0" cy="0"/>
        </a:xfrm>
      </p:grpSpPr>
      <p:sp>
        <p:nvSpPr>
          <p:cNvPr id="2" name="Hdr">
            <a:extLst>
              <a:ext uri="{FF2B5EF4-FFF2-40B4-BE49-F238E27FC236}">
                <a16:creationId xmlns:a16="http://schemas.microsoft.com/office/drawing/2014/main" id="{E960522F-04D6-E0BE-1D40-D9C9282D9C30}"/>
              </a:ext>
            </a:extLst>
          </p:cNvPr>
          <p:cNvSpPr/>
          <p:nvPr/>
        </p:nvSpPr>
        <p:spPr>
          <a:xfrm>
            <a:off x="0" y="0"/>
            <a:ext cx="12192000" cy="548640"/>
          </a:xfrm>
          <a:prstGeom prst="rect">
            <a:avLst/>
          </a:prstGeom>
          <a:solidFill>
            <a:srgbClr val="083B5C"/>
          </a:solidFill>
          <a:ln w="6350">
            <a:solidFill>
              <a:srgbClr val="083B5C"/>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 name="HdrTxt">
            <a:extLst>
              <a:ext uri="{FF2B5EF4-FFF2-40B4-BE49-F238E27FC236}">
                <a16:creationId xmlns:a16="http://schemas.microsoft.com/office/drawing/2014/main" id="{64498B79-1BE1-C02C-1E19-D85510CCAAED}"/>
              </a:ext>
            </a:extLst>
          </p:cNvPr>
          <p:cNvSpPr/>
          <p:nvPr/>
        </p:nvSpPr>
        <p:spPr>
          <a:xfrm>
            <a:off x="365760" y="0"/>
            <a:ext cx="8500000" cy="5486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Calibri"/>
                <a:ea typeface="+mn-ea"/>
                <a:cs typeface="+mn-cs"/>
              </a:rPr>
              <a:t>Data Extraction Tool  |  Handset Inventory Overview</a:t>
            </a:r>
          </a:p>
        </p:txBody>
      </p:sp>
      <p:sp>
        <p:nvSpPr>
          <p:cNvPr id="4" name="Logo">
            <a:extLst>
              <a:ext uri="{FF2B5EF4-FFF2-40B4-BE49-F238E27FC236}">
                <a16:creationId xmlns:a16="http://schemas.microsoft.com/office/drawing/2014/main" id="{F2DF383E-4D30-4F7D-8B83-F65DBA163869}"/>
              </a:ext>
            </a:extLst>
          </p:cNvPr>
          <p:cNvSpPr/>
          <p:nvPr/>
        </p:nvSpPr>
        <p:spPr>
          <a:xfrm>
            <a:off x="9692000" y="0"/>
            <a:ext cx="2300000" cy="548640"/>
          </a:xfrm>
          <a:prstGeom prst="rect">
            <a:avLst/>
          </a:prstGeom>
          <a:noFill/>
          <a:ln/>
        </p:spPr>
        <p:txBody>
          <a:bodyPr wrap="squar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a:ea typeface="+mn-ea"/>
                <a:cs typeface="+mn-cs"/>
              </a:rPr>
              <a:t>PACKET</a:t>
            </a:r>
            <a:r>
              <a:rPr kumimoji="0" lang="en-US" sz="1600" b="1" i="0" u="none" strike="noStrike" kern="1200" cap="none" spc="0" normalizeH="0" baseline="0" noProof="0">
                <a:ln>
                  <a:noFill/>
                </a:ln>
                <a:solidFill>
                  <a:srgbClr val="36A852"/>
                </a:solidFill>
                <a:effectLst/>
                <a:uLnTx/>
                <a:uFillTx/>
                <a:latin typeface="Calibri"/>
                <a:ea typeface="+mn-ea"/>
                <a:cs typeface="+mn-cs"/>
              </a:rPr>
              <a:t>FUSION</a:t>
            </a:r>
          </a:p>
        </p:txBody>
      </p:sp>
      <p:sp>
        <p:nvSpPr>
          <p:cNvPr id="5" name="TitleCard">
            <a:extLst>
              <a:ext uri="{FF2B5EF4-FFF2-40B4-BE49-F238E27FC236}">
                <a16:creationId xmlns:a16="http://schemas.microsoft.com/office/drawing/2014/main" id="{A711FD8F-A5F6-8E0A-8802-CF10123141B8}"/>
              </a:ext>
            </a:extLst>
          </p:cNvPr>
          <p:cNvSpPr/>
          <p:nvPr/>
        </p:nvSpPr>
        <p:spPr>
          <a:xfrm>
            <a:off x="365760" y="634631"/>
            <a:ext cx="5000000" cy="363655"/>
          </a:xfrm>
          <a:prstGeom prst="roundRect">
            <a:avLst/>
          </a:prstGeom>
          <a:solidFill>
            <a:srgbClr val="FFFFFF">
              <a:alpha val="85000"/>
            </a:srgbClr>
          </a:solidFill>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Txt">
            <a:extLst>
              <a:ext uri="{FF2B5EF4-FFF2-40B4-BE49-F238E27FC236}">
                <a16:creationId xmlns:a16="http://schemas.microsoft.com/office/drawing/2014/main" id="{10124ADC-233F-EA01-052F-A1039E688B48}"/>
              </a:ext>
            </a:extLst>
          </p:cNvPr>
          <p:cNvSpPr/>
          <p:nvPr/>
        </p:nvSpPr>
        <p:spPr>
          <a:xfrm>
            <a:off x="445760" y="625488"/>
            <a:ext cx="4840000" cy="34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3B5C"/>
                </a:solidFill>
                <a:effectLst/>
                <a:uLnTx/>
                <a:uFillTx/>
                <a:latin typeface="Calibri"/>
                <a:ea typeface="+mn-ea"/>
                <a:cs typeface="+mn-cs"/>
              </a:rPr>
              <a:t>7.2  Handset Types Continued</a:t>
            </a:r>
          </a:p>
        </p:txBody>
      </p:sp>
      <p:sp>
        <p:nvSpPr>
          <p:cNvPr id="7" name="DescCard">
            <a:extLst>
              <a:ext uri="{FF2B5EF4-FFF2-40B4-BE49-F238E27FC236}">
                <a16:creationId xmlns:a16="http://schemas.microsoft.com/office/drawing/2014/main" id="{9666DE4F-9FBB-F27A-85AF-E54B7A310DA7}"/>
              </a:ext>
            </a:extLst>
          </p:cNvPr>
          <p:cNvSpPr/>
          <p:nvPr/>
        </p:nvSpPr>
        <p:spPr>
          <a:xfrm>
            <a:off x="365760" y="1012919"/>
            <a:ext cx="5000000" cy="280001"/>
          </a:xfrm>
          <a:prstGeom prst="roundRect">
            <a:avLst/>
          </a:prstGeom>
          <a:solidFill>
            <a:srgbClr val="FFFFFF">
              <a:alpha val="70000"/>
            </a:srgbClr>
          </a:solidFill>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8" name="DescTxt">
            <a:extLst>
              <a:ext uri="{FF2B5EF4-FFF2-40B4-BE49-F238E27FC236}">
                <a16:creationId xmlns:a16="http://schemas.microsoft.com/office/drawing/2014/main" id="{6BD58E5E-39E9-2E18-98A4-125749570E08}"/>
              </a:ext>
            </a:extLst>
          </p:cNvPr>
          <p:cNvSpPr/>
          <p:nvPr/>
        </p:nvSpPr>
        <p:spPr>
          <a:xfrm>
            <a:off x="445760" y="1007432"/>
            <a:ext cx="4840000" cy="28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0" i="1" u="none" strike="noStrike" kern="1200" cap="none" spc="0" normalizeH="0" baseline="0" noProof="0" dirty="0">
                <a:ln>
                  <a:noFill/>
                </a:ln>
                <a:solidFill>
                  <a:srgbClr val="083B5C"/>
                </a:solidFill>
                <a:effectLst/>
                <a:uLnTx/>
                <a:uFillTx/>
                <a:latin typeface="Calibri"/>
                <a:ea typeface="+mn-ea"/>
                <a:cs typeface="+mn-cs"/>
              </a:rPr>
              <a:t>Where known, this details all handset / softphone types in use. This ensures migration does not reduce user experience.</a:t>
            </a:r>
          </a:p>
        </p:txBody>
      </p:sp>
      <p:sp>
        <p:nvSpPr>
          <p:cNvPr id="60" name="FtrBar">
            <a:extLst>
              <a:ext uri="{FF2B5EF4-FFF2-40B4-BE49-F238E27FC236}">
                <a16:creationId xmlns:a16="http://schemas.microsoft.com/office/drawing/2014/main" id="{9C433F27-ED49-D0C1-E12A-5B67E8790534}"/>
              </a:ext>
            </a:extLst>
          </p:cNvPr>
          <p:cNvSpPr/>
          <p:nvPr/>
        </p:nvSpPr>
        <p:spPr>
          <a:xfrm>
            <a:off x="0" y="6558000"/>
            <a:ext cx="12192000" cy="300000"/>
          </a:xfrm>
          <a:prstGeom prst="rect">
            <a:avLst/>
          </a:prstGeom>
          <a:solidFill>
            <a:srgbClr val="083B5C"/>
          </a:solidFill>
          <a:ln w="6350">
            <a:solidFill>
              <a:srgbClr val="083B5C"/>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1" name="FtrTxt">
            <a:extLst>
              <a:ext uri="{FF2B5EF4-FFF2-40B4-BE49-F238E27FC236}">
                <a16:creationId xmlns:a16="http://schemas.microsoft.com/office/drawing/2014/main" id="{C074C0B2-8843-8E4D-7691-CD92536F42C3}"/>
              </a:ext>
            </a:extLst>
          </p:cNvPr>
          <p:cNvSpPr/>
          <p:nvPr/>
        </p:nvSpPr>
        <p:spPr>
          <a:xfrm>
            <a:off x="365760" y="6558000"/>
            <a:ext cx="11460480" cy="3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a:ea typeface="+mn-ea"/>
                <a:cs typeface="+mn-cs"/>
              </a:rPr>
              <a:t>© Packet Fusion  |  Powered by Bridgepointe Technologies  |  Data Extraction Tool</a:t>
            </a:r>
          </a:p>
        </p:txBody>
      </p:sp>
      <p:pic>
        <p:nvPicPr>
          <p:cNvPr id="10" name="Picture 9">
            <a:extLst>
              <a:ext uri="{FF2B5EF4-FFF2-40B4-BE49-F238E27FC236}">
                <a16:creationId xmlns:a16="http://schemas.microsoft.com/office/drawing/2014/main" id="{D64CBB86-D55E-3EBE-BF25-734A9BB54FA1}"/>
              </a:ext>
            </a:extLst>
          </p:cNvPr>
          <p:cNvPicPr>
            <a:picLocks noChangeAspect="1"/>
          </p:cNvPicPr>
          <p:nvPr/>
        </p:nvPicPr>
        <p:blipFill>
          <a:blip r:embed="rId2"/>
          <a:stretch>
            <a:fillRect/>
          </a:stretch>
        </p:blipFill>
        <p:spPr>
          <a:xfrm>
            <a:off x="365761" y="1630379"/>
            <a:ext cx="4999999" cy="4667901"/>
          </a:xfrm>
          <a:prstGeom prst="rect">
            <a:avLst/>
          </a:prstGeom>
        </p:spPr>
      </p:pic>
      <p:pic>
        <p:nvPicPr>
          <p:cNvPr id="14" name="Picture 13">
            <a:extLst>
              <a:ext uri="{FF2B5EF4-FFF2-40B4-BE49-F238E27FC236}">
                <a16:creationId xmlns:a16="http://schemas.microsoft.com/office/drawing/2014/main" id="{6C561092-58A9-3681-D8E7-FAE918194A92}"/>
              </a:ext>
            </a:extLst>
          </p:cNvPr>
          <p:cNvPicPr>
            <a:picLocks noChangeAspect="1"/>
          </p:cNvPicPr>
          <p:nvPr/>
        </p:nvPicPr>
        <p:blipFill>
          <a:blip r:embed="rId3"/>
          <a:stretch>
            <a:fillRect/>
          </a:stretch>
        </p:blipFill>
        <p:spPr>
          <a:xfrm>
            <a:off x="347471" y="1348496"/>
            <a:ext cx="4999999" cy="266737"/>
          </a:xfrm>
          <a:prstGeom prst="rect">
            <a:avLst/>
          </a:prstGeom>
        </p:spPr>
      </p:pic>
      <p:sp>
        <p:nvSpPr>
          <p:cNvPr id="16" name="HdgAccent">
            <a:extLst>
              <a:ext uri="{FF2B5EF4-FFF2-40B4-BE49-F238E27FC236}">
                <a16:creationId xmlns:a16="http://schemas.microsoft.com/office/drawing/2014/main" id="{9D267C8F-5D39-D096-F080-C97BA43A7D6B}"/>
              </a:ext>
            </a:extLst>
          </p:cNvPr>
          <p:cNvSpPr/>
          <p:nvPr/>
        </p:nvSpPr>
        <p:spPr>
          <a:xfrm>
            <a:off x="6425520" y="1093463"/>
            <a:ext cx="4880480" cy="24000"/>
          </a:xfrm>
          <a:prstGeom prst="rect">
            <a:avLst/>
          </a:prstGeom>
          <a:solidFill>
            <a:srgbClr val="36A852"/>
          </a:solidFill>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7" name="SRBg20">
            <a:extLst>
              <a:ext uri="{FF2B5EF4-FFF2-40B4-BE49-F238E27FC236}">
                <a16:creationId xmlns:a16="http://schemas.microsoft.com/office/drawing/2014/main" id="{45743BC4-46FC-8747-B70C-669D309D32E3}"/>
              </a:ext>
            </a:extLst>
          </p:cNvPr>
          <p:cNvSpPr/>
          <p:nvPr/>
        </p:nvSpPr>
        <p:spPr>
          <a:xfrm>
            <a:off x="6425520" y="1197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8" name="SRN20">
            <a:extLst>
              <a:ext uri="{FF2B5EF4-FFF2-40B4-BE49-F238E27FC236}">
                <a16:creationId xmlns:a16="http://schemas.microsoft.com/office/drawing/2014/main" id="{6E5902C3-5E25-43FB-12B1-5DE1BB9E4DD4}"/>
              </a:ext>
            </a:extLst>
          </p:cNvPr>
          <p:cNvSpPr/>
          <p:nvPr/>
        </p:nvSpPr>
        <p:spPr>
          <a:xfrm>
            <a:off x="6505520" y="1197463"/>
            <a:ext cx="1366534"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46</a:t>
            </a:r>
          </a:p>
        </p:txBody>
      </p:sp>
      <p:sp>
        <p:nvSpPr>
          <p:cNvPr id="19" name="SRL20">
            <a:extLst>
              <a:ext uri="{FF2B5EF4-FFF2-40B4-BE49-F238E27FC236}">
                <a16:creationId xmlns:a16="http://schemas.microsoft.com/office/drawing/2014/main" id="{A47FC7CF-DBDF-7863-432D-E86B2FA900E2}"/>
              </a:ext>
            </a:extLst>
          </p:cNvPr>
          <p:cNvSpPr/>
          <p:nvPr/>
        </p:nvSpPr>
        <p:spPr>
          <a:xfrm>
            <a:off x="7872054" y="1197463"/>
            <a:ext cx="3353946"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7911  —  IP Handset. 4 softkeys. PoE.</a:t>
            </a:r>
          </a:p>
        </p:txBody>
      </p:sp>
      <p:sp>
        <p:nvSpPr>
          <p:cNvPr id="47" name="SRBg23">
            <a:extLst>
              <a:ext uri="{FF2B5EF4-FFF2-40B4-BE49-F238E27FC236}">
                <a16:creationId xmlns:a16="http://schemas.microsoft.com/office/drawing/2014/main" id="{3FD66C1F-D676-8A46-A84D-4C3BEC7D7BD0}"/>
              </a:ext>
            </a:extLst>
          </p:cNvPr>
          <p:cNvSpPr/>
          <p:nvPr/>
        </p:nvSpPr>
        <p:spPr>
          <a:xfrm>
            <a:off x="6425520" y="1633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48" name="SRN23">
            <a:extLst>
              <a:ext uri="{FF2B5EF4-FFF2-40B4-BE49-F238E27FC236}">
                <a16:creationId xmlns:a16="http://schemas.microsoft.com/office/drawing/2014/main" id="{E991D643-1E40-07DC-919A-BE2448A60028}"/>
              </a:ext>
            </a:extLst>
          </p:cNvPr>
          <p:cNvSpPr/>
          <p:nvPr/>
        </p:nvSpPr>
        <p:spPr>
          <a:xfrm>
            <a:off x="6505520" y="1633463"/>
            <a:ext cx="1366534"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38</a:t>
            </a:r>
          </a:p>
        </p:txBody>
      </p:sp>
      <p:sp>
        <p:nvSpPr>
          <p:cNvPr id="49" name="SRL23">
            <a:extLst>
              <a:ext uri="{FF2B5EF4-FFF2-40B4-BE49-F238E27FC236}">
                <a16:creationId xmlns:a16="http://schemas.microsoft.com/office/drawing/2014/main" id="{D73888C3-B7E0-7FD9-F867-D62B48B02D1E}"/>
              </a:ext>
            </a:extLst>
          </p:cNvPr>
          <p:cNvSpPr/>
          <p:nvPr/>
        </p:nvSpPr>
        <p:spPr>
          <a:xfrm>
            <a:off x="7872054" y="1633463"/>
            <a:ext cx="3353946"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8841  —  800×480 LCD. 5 softkeys. Gigabit.</a:t>
            </a:r>
          </a:p>
        </p:txBody>
      </p:sp>
      <p:sp>
        <p:nvSpPr>
          <p:cNvPr id="51" name="SRBg26">
            <a:extLst>
              <a:ext uri="{FF2B5EF4-FFF2-40B4-BE49-F238E27FC236}">
                <a16:creationId xmlns:a16="http://schemas.microsoft.com/office/drawing/2014/main" id="{BD07592F-6DFD-BC5E-88D9-4CD4DF7F95B5}"/>
              </a:ext>
            </a:extLst>
          </p:cNvPr>
          <p:cNvSpPr/>
          <p:nvPr/>
        </p:nvSpPr>
        <p:spPr>
          <a:xfrm>
            <a:off x="6425520" y="2069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52" name="SRN26">
            <a:extLst>
              <a:ext uri="{FF2B5EF4-FFF2-40B4-BE49-F238E27FC236}">
                <a16:creationId xmlns:a16="http://schemas.microsoft.com/office/drawing/2014/main" id="{A9EF6754-20DD-B094-6E41-FCA5E6ACEC4C}"/>
              </a:ext>
            </a:extLst>
          </p:cNvPr>
          <p:cNvSpPr/>
          <p:nvPr/>
        </p:nvSpPr>
        <p:spPr>
          <a:xfrm>
            <a:off x="6505520" y="2069463"/>
            <a:ext cx="1366534"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10</a:t>
            </a:r>
          </a:p>
        </p:txBody>
      </p:sp>
      <p:sp>
        <p:nvSpPr>
          <p:cNvPr id="53" name="SRL26">
            <a:extLst>
              <a:ext uri="{FF2B5EF4-FFF2-40B4-BE49-F238E27FC236}">
                <a16:creationId xmlns:a16="http://schemas.microsoft.com/office/drawing/2014/main" id="{264BBC83-104E-D195-67A9-991A86AC63D9}"/>
              </a:ext>
            </a:extLst>
          </p:cNvPr>
          <p:cNvSpPr/>
          <p:nvPr/>
        </p:nvSpPr>
        <p:spPr>
          <a:xfrm>
            <a:off x="7872054" y="2069463"/>
            <a:ext cx="3353946"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7912  —  192×64 LCD. 4 softkeys. PoE.</a:t>
            </a:r>
          </a:p>
        </p:txBody>
      </p:sp>
      <p:sp>
        <p:nvSpPr>
          <p:cNvPr id="54" name="SRBg29">
            <a:extLst>
              <a:ext uri="{FF2B5EF4-FFF2-40B4-BE49-F238E27FC236}">
                <a16:creationId xmlns:a16="http://schemas.microsoft.com/office/drawing/2014/main" id="{0CFF612B-CC8B-BB4A-6655-5B648D103B60}"/>
              </a:ext>
            </a:extLst>
          </p:cNvPr>
          <p:cNvSpPr/>
          <p:nvPr/>
        </p:nvSpPr>
        <p:spPr>
          <a:xfrm>
            <a:off x="6425520" y="2505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55" name="SRN29">
            <a:extLst>
              <a:ext uri="{FF2B5EF4-FFF2-40B4-BE49-F238E27FC236}">
                <a16:creationId xmlns:a16="http://schemas.microsoft.com/office/drawing/2014/main" id="{E3882F25-F16B-7F5E-AD2D-8EA2E3E5B2C5}"/>
              </a:ext>
            </a:extLst>
          </p:cNvPr>
          <p:cNvSpPr/>
          <p:nvPr/>
        </p:nvSpPr>
        <p:spPr>
          <a:xfrm>
            <a:off x="6505520" y="2505463"/>
            <a:ext cx="1366534"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5</a:t>
            </a:r>
          </a:p>
        </p:txBody>
      </p:sp>
      <p:sp>
        <p:nvSpPr>
          <p:cNvPr id="56" name="SRL29">
            <a:extLst>
              <a:ext uri="{FF2B5EF4-FFF2-40B4-BE49-F238E27FC236}">
                <a16:creationId xmlns:a16="http://schemas.microsoft.com/office/drawing/2014/main" id="{6F5ACB6E-B7C8-EAB4-4F88-1DD1CE31F52A}"/>
              </a:ext>
            </a:extLst>
          </p:cNvPr>
          <p:cNvSpPr/>
          <p:nvPr/>
        </p:nvSpPr>
        <p:spPr>
          <a:xfrm>
            <a:off x="7872054" y="2505463"/>
            <a:ext cx="3353946"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CTI Port  —  IP Softphone</a:t>
            </a:r>
          </a:p>
        </p:txBody>
      </p:sp>
      <p:sp>
        <p:nvSpPr>
          <p:cNvPr id="57" name="SRBg32">
            <a:extLst>
              <a:ext uri="{FF2B5EF4-FFF2-40B4-BE49-F238E27FC236}">
                <a16:creationId xmlns:a16="http://schemas.microsoft.com/office/drawing/2014/main" id="{4E1235D9-D80B-3902-116C-DBE501A3DE4E}"/>
              </a:ext>
            </a:extLst>
          </p:cNvPr>
          <p:cNvSpPr/>
          <p:nvPr/>
        </p:nvSpPr>
        <p:spPr>
          <a:xfrm>
            <a:off x="6425520" y="2941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58" name="SRN32">
            <a:extLst>
              <a:ext uri="{FF2B5EF4-FFF2-40B4-BE49-F238E27FC236}">
                <a16:creationId xmlns:a16="http://schemas.microsoft.com/office/drawing/2014/main" id="{44DB6A81-1CDD-7E52-3F12-CA69460F161C}"/>
              </a:ext>
            </a:extLst>
          </p:cNvPr>
          <p:cNvSpPr/>
          <p:nvPr/>
        </p:nvSpPr>
        <p:spPr>
          <a:xfrm>
            <a:off x="6505520" y="2941463"/>
            <a:ext cx="1366534"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3</a:t>
            </a:r>
          </a:p>
        </p:txBody>
      </p:sp>
      <p:sp>
        <p:nvSpPr>
          <p:cNvPr id="59" name="SRL32">
            <a:extLst>
              <a:ext uri="{FF2B5EF4-FFF2-40B4-BE49-F238E27FC236}">
                <a16:creationId xmlns:a16="http://schemas.microsoft.com/office/drawing/2014/main" id="{0BA7F70E-CD3B-FAC4-4CBD-1AF4174D79A7}"/>
              </a:ext>
            </a:extLst>
          </p:cNvPr>
          <p:cNvSpPr/>
          <p:nvPr/>
        </p:nvSpPr>
        <p:spPr>
          <a:xfrm>
            <a:off x="7872054" y="2941463"/>
            <a:ext cx="3353946"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Third-party SIP (Basic)  —  Analog</a:t>
            </a:r>
          </a:p>
        </p:txBody>
      </p:sp>
      <p:sp>
        <p:nvSpPr>
          <p:cNvPr id="62" name="SRBg35">
            <a:extLst>
              <a:ext uri="{FF2B5EF4-FFF2-40B4-BE49-F238E27FC236}">
                <a16:creationId xmlns:a16="http://schemas.microsoft.com/office/drawing/2014/main" id="{C2B6821C-FFBE-0C64-D30D-A639389EE5AC}"/>
              </a:ext>
            </a:extLst>
          </p:cNvPr>
          <p:cNvSpPr/>
          <p:nvPr/>
        </p:nvSpPr>
        <p:spPr>
          <a:xfrm>
            <a:off x="6425520" y="3377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3" name="SRN35">
            <a:extLst>
              <a:ext uri="{FF2B5EF4-FFF2-40B4-BE49-F238E27FC236}">
                <a16:creationId xmlns:a16="http://schemas.microsoft.com/office/drawing/2014/main" id="{57772A0B-BF51-5BEB-C807-1017A3BC7F21}"/>
              </a:ext>
            </a:extLst>
          </p:cNvPr>
          <p:cNvSpPr/>
          <p:nvPr/>
        </p:nvSpPr>
        <p:spPr>
          <a:xfrm>
            <a:off x="6505520" y="3377463"/>
            <a:ext cx="1366534"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a:t>
            </a:r>
          </a:p>
        </p:txBody>
      </p:sp>
      <p:sp>
        <p:nvSpPr>
          <p:cNvPr id="64" name="SRL35">
            <a:extLst>
              <a:ext uri="{FF2B5EF4-FFF2-40B4-BE49-F238E27FC236}">
                <a16:creationId xmlns:a16="http://schemas.microsoft.com/office/drawing/2014/main" id="{674EA269-FD5B-6CDD-44CB-6EF463EA151C}"/>
              </a:ext>
            </a:extLst>
          </p:cNvPr>
          <p:cNvSpPr/>
          <p:nvPr/>
        </p:nvSpPr>
        <p:spPr>
          <a:xfrm>
            <a:off x="7872054" y="3377463"/>
            <a:ext cx="3353946"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7937  —  IP Conference. 360°. Full Duplex.</a:t>
            </a:r>
          </a:p>
        </p:txBody>
      </p:sp>
      <p:sp>
        <p:nvSpPr>
          <p:cNvPr id="65" name="SRBg38">
            <a:extLst>
              <a:ext uri="{FF2B5EF4-FFF2-40B4-BE49-F238E27FC236}">
                <a16:creationId xmlns:a16="http://schemas.microsoft.com/office/drawing/2014/main" id="{4566C195-2B02-B0DA-9585-663A0DFDF738}"/>
              </a:ext>
            </a:extLst>
          </p:cNvPr>
          <p:cNvSpPr/>
          <p:nvPr/>
        </p:nvSpPr>
        <p:spPr>
          <a:xfrm>
            <a:off x="6425520" y="3813463"/>
            <a:ext cx="4880480" cy="400000"/>
          </a:xfrm>
          <a:prstGeom prst="roundRect">
            <a:avLst/>
          </a:prstGeom>
          <a:solidFill>
            <a:srgbClr val="083B5C"/>
          </a:solidFill>
          <a:ln w="22000">
            <a:solidFill>
              <a:srgbClr val="E09000"/>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6" name="SRN38">
            <a:extLst>
              <a:ext uri="{FF2B5EF4-FFF2-40B4-BE49-F238E27FC236}">
                <a16:creationId xmlns:a16="http://schemas.microsoft.com/office/drawing/2014/main" id="{1C15CB16-2D4A-029D-A599-69397A92EB03}"/>
              </a:ext>
            </a:extLst>
          </p:cNvPr>
          <p:cNvSpPr/>
          <p:nvPr/>
        </p:nvSpPr>
        <p:spPr>
          <a:xfrm>
            <a:off x="6505520" y="3813463"/>
            <a:ext cx="1366534"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a:t>
            </a:r>
          </a:p>
        </p:txBody>
      </p:sp>
      <p:sp>
        <p:nvSpPr>
          <p:cNvPr id="67" name="SRL38">
            <a:extLst>
              <a:ext uri="{FF2B5EF4-FFF2-40B4-BE49-F238E27FC236}">
                <a16:creationId xmlns:a16="http://schemas.microsoft.com/office/drawing/2014/main" id="{0F9C27F6-B5AD-9236-E362-F2703712C931}"/>
              </a:ext>
            </a:extLst>
          </p:cNvPr>
          <p:cNvSpPr/>
          <p:nvPr/>
        </p:nvSpPr>
        <p:spPr>
          <a:xfrm>
            <a:off x="7872054" y="3813463"/>
            <a:ext cx="3353946"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12 SP+  —  Deprecated Cisco Phone</a:t>
            </a:r>
          </a:p>
        </p:txBody>
      </p:sp>
      <p:sp>
        <p:nvSpPr>
          <p:cNvPr id="68" name="SRBg41">
            <a:extLst>
              <a:ext uri="{FF2B5EF4-FFF2-40B4-BE49-F238E27FC236}">
                <a16:creationId xmlns:a16="http://schemas.microsoft.com/office/drawing/2014/main" id="{36BEE155-6F04-75EB-4F08-56B1FA8EB094}"/>
              </a:ext>
            </a:extLst>
          </p:cNvPr>
          <p:cNvSpPr/>
          <p:nvPr/>
        </p:nvSpPr>
        <p:spPr>
          <a:xfrm>
            <a:off x="6425520" y="4249463"/>
            <a:ext cx="4880480" cy="400000"/>
          </a:xfrm>
          <a:prstGeom prst="roundRect">
            <a:avLst/>
          </a:prstGeom>
          <a:solidFill>
            <a:srgbClr val="083B5C"/>
          </a:solidFill>
          <a:ln w="22000">
            <a:solidFill>
              <a:srgbClr val="36A852"/>
            </a:solidFill>
            <a:prstDash val="solid"/>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9" name="SRN41">
            <a:extLst>
              <a:ext uri="{FF2B5EF4-FFF2-40B4-BE49-F238E27FC236}">
                <a16:creationId xmlns:a16="http://schemas.microsoft.com/office/drawing/2014/main" id="{5C8AF48F-6C26-ECFE-3870-04C70E3C99C0}"/>
              </a:ext>
            </a:extLst>
          </p:cNvPr>
          <p:cNvSpPr/>
          <p:nvPr/>
        </p:nvSpPr>
        <p:spPr>
          <a:xfrm>
            <a:off x="6505520" y="4249463"/>
            <a:ext cx="1366534"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Calibri"/>
                <a:ea typeface="+mn-ea"/>
                <a:cs typeface="+mn-cs"/>
              </a:rPr>
              <a:t>1</a:t>
            </a:r>
          </a:p>
        </p:txBody>
      </p:sp>
      <p:sp>
        <p:nvSpPr>
          <p:cNvPr id="70" name="SRL41">
            <a:extLst>
              <a:ext uri="{FF2B5EF4-FFF2-40B4-BE49-F238E27FC236}">
                <a16:creationId xmlns:a16="http://schemas.microsoft.com/office/drawing/2014/main" id="{D601D702-2862-B1A1-2581-400E61A7C38E}"/>
              </a:ext>
            </a:extLst>
          </p:cNvPr>
          <p:cNvSpPr/>
          <p:nvPr/>
        </p:nvSpPr>
        <p:spPr>
          <a:xfrm>
            <a:off x="7872054" y="4249463"/>
            <a:ext cx="3353946" cy="40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DCEBF5"/>
                </a:solidFill>
                <a:effectLst/>
                <a:uLnTx/>
                <a:uFillTx/>
                <a:latin typeface="Calibri"/>
                <a:ea typeface="+mn-ea"/>
                <a:cs typeface="+mn-cs"/>
              </a:rPr>
              <a:t>Cisco 7945  —  LCD. 4 softkeys. Speakerphone.</a:t>
            </a:r>
          </a:p>
        </p:txBody>
      </p:sp>
      <p:sp>
        <p:nvSpPr>
          <p:cNvPr id="71" name="TotalBg">
            <a:extLst>
              <a:ext uri="{FF2B5EF4-FFF2-40B4-BE49-F238E27FC236}">
                <a16:creationId xmlns:a16="http://schemas.microsoft.com/office/drawing/2014/main" id="{9349674B-1D49-CE54-02B7-84C5108A9681}"/>
              </a:ext>
            </a:extLst>
          </p:cNvPr>
          <p:cNvSpPr/>
          <p:nvPr/>
        </p:nvSpPr>
        <p:spPr>
          <a:xfrm>
            <a:off x="6425520" y="4735463"/>
            <a:ext cx="4880480" cy="380000"/>
          </a:xfrm>
          <a:prstGeom prst="roundRect">
            <a:avLst/>
          </a:prstGeom>
          <a:solidFill>
            <a:srgbClr val="1A5276"/>
          </a:solidFill>
          <a:ln w="22000">
            <a:solidFill>
              <a:srgbClr val="36A852"/>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72" name="TotalNum">
            <a:extLst>
              <a:ext uri="{FF2B5EF4-FFF2-40B4-BE49-F238E27FC236}">
                <a16:creationId xmlns:a16="http://schemas.microsoft.com/office/drawing/2014/main" id="{6A72C4D5-FE0B-A023-A8D3-94DABD309D81}"/>
              </a:ext>
            </a:extLst>
          </p:cNvPr>
          <p:cNvSpPr/>
          <p:nvPr/>
        </p:nvSpPr>
        <p:spPr>
          <a:xfrm>
            <a:off x="6505520" y="4735463"/>
            <a:ext cx="1366534" cy="38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alibri"/>
                <a:ea typeface="+mn-ea"/>
                <a:cs typeface="+mn-cs"/>
              </a:rPr>
              <a:t>105</a:t>
            </a:r>
          </a:p>
        </p:txBody>
      </p:sp>
      <p:sp>
        <p:nvSpPr>
          <p:cNvPr id="73" name="TotalLbl">
            <a:extLst>
              <a:ext uri="{FF2B5EF4-FFF2-40B4-BE49-F238E27FC236}">
                <a16:creationId xmlns:a16="http://schemas.microsoft.com/office/drawing/2014/main" id="{C479E9B7-F555-CA2D-ED9A-3F5D382A4A3C}"/>
              </a:ext>
            </a:extLst>
          </p:cNvPr>
          <p:cNvSpPr/>
          <p:nvPr/>
        </p:nvSpPr>
        <p:spPr>
          <a:xfrm>
            <a:off x="7872054" y="4735463"/>
            <a:ext cx="3353946" cy="38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6A852"/>
                </a:solidFill>
                <a:effectLst/>
                <a:uLnTx/>
                <a:uFillTx/>
                <a:latin typeface="Calibri"/>
                <a:ea typeface="+mn-ea"/>
                <a:cs typeface="+mn-cs"/>
              </a:rPr>
              <a:t>Devices in this continued section</a:t>
            </a:r>
          </a:p>
        </p:txBody>
      </p:sp>
      <p:sp>
        <p:nvSpPr>
          <p:cNvPr id="74" name="Note">
            <a:extLst>
              <a:ext uri="{FF2B5EF4-FFF2-40B4-BE49-F238E27FC236}">
                <a16:creationId xmlns:a16="http://schemas.microsoft.com/office/drawing/2014/main" id="{19B912E8-AA7C-72E5-A8C4-436CB9A1B7A9}"/>
              </a:ext>
            </a:extLst>
          </p:cNvPr>
          <p:cNvSpPr/>
          <p:nvPr/>
        </p:nvSpPr>
        <p:spPr>
          <a:xfrm>
            <a:off x="6425520" y="5165463"/>
            <a:ext cx="4880480" cy="1297360"/>
          </a:xfrm>
          <a:prstGeom prst="roundRect">
            <a:avLst/>
          </a:prstGeom>
          <a:solidFill>
            <a:srgbClr val="E6F0F5"/>
          </a:solidFill>
          <a:ln w="9525">
            <a:solidFill>
              <a:srgbClr val="36A852"/>
            </a:solidFill>
            <a:prstDash val="solid"/>
          </a:ln>
        </p:spPr>
        <p:txBody>
          <a:bodyPr wrap="square" lIns="100000" tIns="60000" rIns="100000" bIns="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1" u="none" strike="noStrike" kern="1200" cap="none" spc="0" normalizeH="0" baseline="0" noProof="0">
                <a:ln>
                  <a:noFill/>
                </a:ln>
                <a:solidFill>
                  <a:srgbClr val="083B5C"/>
                </a:solidFill>
                <a:effectLst/>
                <a:uLnTx/>
                <a:uFillTx/>
                <a:latin typeface="Calibri"/>
                <a:ea typeface="+mn-ea"/>
                <a:cs typeface="+mn-cs"/>
              </a:rPr>
              <a:t>⚠  Cisco 12 SP+ is deprecated. CTI Port (5 devices) is unsupported on all cloud platforms. Third-party SIP devices require evaluation for compatibility with target hosted platform.</a:t>
            </a:r>
          </a:p>
        </p:txBody>
      </p:sp>
      <p:sp>
        <p:nvSpPr>
          <p:cNvPr id="75" name="SumHdr">
            <a:extLst>
              <a:ext uri="{FF2B5EF4-FFF2-40B4-BE49-F238E27FC236}">
                <a16:creationId xmlns:a16="http://schemas.microsoft.com/office/drawing/2014/main" id="{03463DF6-0588-5750-63BB-B24F5DB25AA2}"/>
              </a:ext>
            </a:extLst>
          </p:cNvPr>
          <p:cNvSpPr/>
          <p:nvPr/>
        </p:nvSpPr>
        <p:spPr>
          <a:xfrm>
            <a:off x="6425520" y="735875"/>
            <a:ext cx="4880480" cy="31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83B5C"/>
                </a:solidFill>
                <a:effectLst/>
                <a:uLnTx/>
                <a:uFillTx/>
                <a:latin typeface="Calibri"/>
                <a:ea typeface="+mn-ea"/>
                <a:cs typeface="+mn-cs"/>
              </a:rPr>
              <a:t>Device Summary</a:t>
            </a:r>
          </a:p>
        </p:txBody>
      </p:sp>
    </p:spTree>
    <p:extLst>
      <p:ext uri="{BB962C8B-B14F-4D97-AF65-F5344CB8AC3E}">
        <p14:creationId xmlns:p14="http://schemas.microsoft.com/office/powerpoint/2010/main" val="4175668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Hdr"/>
          <p:cNvSpPr/>
          <p:nvPr/>
        </p:nvSpPr>
        <p:spPr>
          <a:xfrm>
            <a:off x="0" y="0"/>
            <a:ext cx="12192000" cy="670560"/>
          </a:xfrm>
          <a:prstGeom prst="rect">
            <a:avLst/>
          </a:prstGeom>
          <a:solidFill>
            <a:srgbClr val="003B5C"/>
          </a:solidFill>
          <a:ln w="12700">
            <a:solidFill>
              <a:srgbClr val="003B5C"/>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 name="HdrTxt"/>
          <p:cNvSpPr/>
          <p:nvPr/>
        </p:nvSpPr>
        <p:spPr>
          <a:xfrm>
            <a:off x="365760" y="0"/>
            <a:ext cx="8534400" cy="6705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Calibri"/>
                <a:ea typeface="+mn-ea"/>
                <a:cs typeface="+mn-cs"/>
              </a:rPr>
              <a:t>Data Extraction Tool  |  Calling Search Spaces</a:t>
            </a:r>
          </a:p>
        </p:txBody>
      </p:sp>
      <p:sp>
        <p:nvSpPr>
          <p:cNvPr id="4" name="Logo"/>
          <p:cNvSpPr/>
          <p:nvPr/>
        </p:nvSpPr>
        <p:spPr>
          <a:xfrm>
            <a:off x="9144000" y="0"/>
            <a:ext cx="2804160" cy="670560"/>
          </a:xfrm>
          <a:prstGeom prst="rect">
            <a:avLst/>
          </a:prstGeom>
          <a:noFill/>
          <a:ln/>
        </p:spPr>
        <p:txBody>
          <a:bodyPr wrap="squar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FFFFFF"/>
                </a:solidFill>
                <a:effectLst/>
                <a:uLnTx/>
                <a:uFillTx/>
                <a:latin typeface="Calibri"/>
                <a:ea typeface="+mn-ea"/>
                <a:cs typeface="+mn-cs"/>
              </a:rPr>
              <a:t>PACKET</a:t>
            </a:r>
            <a:r>
              <a:rPr kumimoji="0" lang="en-US" sz="1467" b="1" i="0" u="none" strike="noStrike" kern="1200" cap="none" spc="0" normalizeH="0" baseline="0" noProof="0">
                <a:ln>
                  <a:noFill/>
                </a:ln>
                <a:solidFill>
                  <a:srgbClr val="3DAB6E"/>
                </a:solidFill>
                <a:effectLst/>
                <a:uLnTx/>
                <a:uFillTx/>
                <a:latin typeface="Calibri"/>
                <a:ea typeface="+mn-ea"/>
                <a:cs typeface="+mn-cs"/>
              </a:rPr>
              <a:t>FUSION</a:t>
            </a:r>
          </a:p>
        </p:txBody>
      </p:sp>
      <p:sp>
        <p:nvSpPr>
          <p:cNvPr id="5" name="FtrBar"/>
          <p:cNvSpPr/>
          <p:nvPr/>
        </p:nvSpPr>
        <p:spPr>
          <a:xfrm>
            <a:off x="0" y="6498336"/>
            <a:ext cx="12192000" cy="359664"/>
          </a:xfrm>
          <a:prstGeom prst="rect">
            <a:avLst/>
          </a:prstGeom>
          <a:solidFill>
            <a:srgbClr val="003B5C"/>
          </a:solidFill>
          <a:ln w="12700">
            <a:solidFill>
              <a:srgbClr val="003B5C"/>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 name="FtrTxt"/>
          <p:cNvSpPr/>
          <p:nvPr/>
        </p:nvSpPr>
        <p:spPr>
          <a:xfrm>
            <a:off x="365760" y="6498336"/>
            <a:ext cx="11460480" cy="35966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a:ea typeface="+mn-ea"/>
                <a:cs typeface="+mn-cs"/>
              </a:rPr>
              <a:t>© Packet Fusion  |  Powered by Bridgepointe Technologies  |  Data Extraction Tool</a:t>
            </a:r>
          </a:p>
        </p:txBody>
      </p:sp>
      <p:sp>
        <p:nvSpPr>
          <p:cNvPr id="7" name="Div"/>
          <p:cNvSpPr/>
          <p:nvPr/>
        </p:nvSpPr>
        <p:spPr>
          <a:xfrm>
            <a:off x="6217920" y="731520"/>
            <a:ext cx="36576" cy="5754624"/>
          </a:xfrm>
          <a:prstGeom prst="rect">
            <a:avLst/>
          </a:prstGeom>
          <a:solidFill>
            <a:srgbClr val="B8CDE0"/>
          </a:solidFill>
          <a:ln w="12700">
            <a:solidFill>
              <a:srgbClr val="B8CDE0"/>
            </a:solidFill>
            <a:prstDash val="solid"/>
          </a:ln>
        </p:spPr>
        <p:txBody>
          <a:bodyPr wrap="square" lIns="91440" tIns="914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8" name="SecTitle"/>
          <p:cNvSpPr/>
          <p:nvPr/>
        </p:nvSpPr>
        <p:spPr>
          <a:xfrm>
            <a:off x="365760" y="761520"/>
            <a:ext cx="5608320" cy="36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B5C"/>
                </a:solidFill>
                <a:effectLst/>
                <a:uLnTx/>
                <a:uFillTx/>
                <a:latin typeface="Calibri"/>
                <a:ea typeface="+mn-ea"/>
                <a:cs typeface="+mn-cs"/>
              </a:rPr>
              <a:t>9.  Calling Search Space (CSS)</a:t>
            </a:r>
          </a:p>
        </p:txBody>
      </p:sp>
      <p:sp>
        <p:nvSpPr>
          <p:cNvPr id="9" name="CSSDesc"/>
          <p:cNvSpPr/>
          <p:nvPr/>
        </p:nvSpPr>
        <p:spPr>
          <a:xfrm>
            <a:off x="365760" y="1141520"/>
            <a:ext cx="5608320" cy="23000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0" i="1" u="none" strike="noStrike" kern="1200" cap="none" spc="0" normalizeH="0" baseline="0" noProof="0">
                <a:ln>
                  <a:noFill/>
                </a:ln>
                <a:solidFill>
                  <a:srgbClr val="555555"/>
                </a:solidFill>
                <a:effectLst/>
                <a:uLnTx/>
                <a:uFillTx/>
                <a:latin typeface="Calibri"/>
                <a:ea typeface="+mn-ea"/>
                <a:cs typeface="+mn-cs"/>
              </a:rPr>
              <a:t>CSS profiles define the ordered list of partitions controlling which numbers each device can dial. These permission tiers map directly to cloud dialling plans.</a:t>
            </a:r>
          </a:p>
        </p:txBody>
      </p:sp>
      <p:sp>
        <p:nvSpPr>
          <p:cNvPr id="10" name="CardBg10"/>
          <p:cNvSpPr/>
          <p:nvPr/>
        </p:nvSpPr>
        <p:spPr>
          <a:xfrm>
            <a:off x="1769920" y="1401520"/>
            <a:ext cx="2800000" cy="750000"/>
          </a:xfrm>
          <a:prstGeom prst="rect">
            <a:avLst/>
          </a:prstGeom>
          <a:solidFill>
            <a:srgbClr val="003B5C"/>
          </a:solidFill>
          <a:ln w="6350">
            <a:solidFill>
              <a:srgbClr val="003B5C"/>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1" name="CardBar10"/>
          <p:cNvSpPr/>
          <p:nvPr/>
        </p:nvSpPr>
        <p:spPr>
          <a:xfrm>
            <a:off x="1769920" y="1401520"/>
            <a:ext cx="2800000" cy="70000"/>
          </a:xfrm>
          <a:prstGeom prst="rect">
            <a:avLst/>
          </a:prstGeom>
          <a:solidFill>
            <a:srgbClr val="3DAB6E"/>
          </a:solidFill>
          <a:ln w="6350">
            <a:solidFill>
              <a:srgbClr val="3DAB6E"/>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2" name="CardNum10"/>
          <p:cNvSpPr/>
          <p:nvPr/>
        </p:nvSpPr>
        <p:spPr>
          <a:xfrm>
            <a:off x="1769920" y="1471520"/>
            <a:ext cx="2800000" cy="375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a:ea typeface="+mn-ea"/>
                <a:cs typeface="+mn-cs"/>
              </a:rPr>
              <a:t>21</a:t>
            </a:r>
          </a:p>
        </p:txBody>
      </p:sp>
      <p:sp>
        <p:nvSpPr>
          <p:cNvPr id="13" name="CardLbl10"/>
          <p:cNvSpPr/>
          <p:nvPr/>
        </p:nvSpPr>
        <p:spPr>
          <a:xfrm>
            <a:off x="1769920" y="1846520"/>
            <a:ext cx="2800000" cy="21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3DAB6E"/>
                </a:solidFill>
                <a:effectLst/>
                <a:uLnTx/>
                <a:uFillTx/>
                <a:latin typeface="Calibri"/>
                <a:ea typeface="+mn-ea"/>
                <a:cs typeface="+mn-cs"/>
              </a:rPr>
              <a:t>CSS Profiles</a:t>
            </a:r>
          </a:p>
        </p:txBody>
      </p:sp>
      <p:sp>
        <p:nvSpPr>
          <p:cNvPr id="14" name="CardSub10"/>
          <p:cNvSpPr/>
          <p:nvPr/>
        </p:nvSpPr>
        <p:spPr>
          <a:xfrm>
            <a:off x="1769920" y="2056520"/>
            <a:ext cx="2800000" cy="95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8C8E0"/>
                </a:solidFill>
                <a:effectLst/>
                <a:uLnTx/>
                <a:uFillTx/>
                <a:latin typeface="Calibri"/>
                <a:ea typeface="+mn-ea"/>
                <a:cs typeface="+mn-cs"/>
              </a:rPr>
              <a:t>Controlling 952 devices</a:t>
            </a:r>
          </a:p>
        </p:txBody>
      </p:sp>
      <p:sp>
        <p:nvSpPr>
          <p:cNvPr id="16" name="TBg16"/>
          <p:cNvSpPr/>
          <p:nvPr/>
        </p:nvSpPr>
        <p:spPr>
          <a:xfrm>
            <a:off x="365760" y="2211520"/>
            <a:ext cx="1760000" cy="480000"/>
          </a:xfrm>
          <a:prstGeom prst="rect">
            <a:avLst/>
          </a:prstGeom>
          <a:solidFill>
            <a:srgbClr val="003B5C"/>
          </a:solidFill>
          <a:ln w="6350">
            <a:solidFill>
              <a:srgbClr val="003B5C"/>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7" name="TLbl16"/>
          <p:cNvSpPr/>
          <p:nvPr/>
        </p:nvSpPr>
        <p:spPr>
          <a:xfrm>
            <a:off x="365760" y="221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Local</a:t>
            </a:r>
          </a:p>
        </p:txBody>
      </p:sp>
      <p:sp>
        <p:nvSpPr>
          <p:cNvPr id="18" name="TDesc16"/>
          <p:cNvSpPr/>
          <p:nvPr/>
        </p:nvSpPr>
        <p:spPr>
          <a:xfrm>
            <a:off x="365760" y="245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a:ea typeface="+mn-ea"/>
                <a:cs typeface="+mn-cs"/>
              </a:rPr>
              <a:t>Campus-only calling</a:t>
            </a:r>
          </a:p>
        </p:txBody>
      </p:sp>
      <p:sp>
        <p:nvSpPr>
          <p:cNvPr id="19" name="TBg19"/>
          <p:cNvSpPr/>
          <p:nvPr/>
        </p:nvSpPr>
        <p:spPr>
          <a:xfrm>
            <a:off x="2169920" y="2211520"/>
            <a:ext cx="1760000" cy="480000"/>
          </a:xfrm>
          <a:prstGeom prst="rect">
            <a:avLst/>
          </a:prstGeom>
          <a:solidFill>
            <a:srgbClr val="2196A6"/>
          </a:solidFill>
          <a:ln w="6350">
            <a:solidFill>
              <a:srgbClr val="2196A6"/>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0" name="TLbl19"/>
          <p:cNvSpPr/>
          <p:nvPr/>
        </p:nvSpPr>
        <p:spPr>
          <a:xfrm>
            <a:off x="2169920" y="221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LATA</a:t>
            </a:r>
          </a:p>
        </p:txBody>
      </p:sp>
      <p:sp>
        <p:nvSpPr>
          <p:cNvPr id="21" name="TDesc19"/>
          <p:cNvSpPr/>
          <p:nvPr/>
        </p:nvSpPr>
        <p:spPr>
          <a:xfrm>
            <a:off x="2169920" y="245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a:ea typeface="+mn-ea"/>
                <a:cs typeface="+mn-cs"/>
              </a:rPr>
              <a:t>Regional area codes</a:t>
            </a:r>
          </a:p>
        </p:txBody>
      </p:sp>
      <p:sp>
        <p:nvSpPr>
          <p:cNvPr id="22" name="TBg22"/>
          <p:cNvSpPr/>
          <p:nvPr/>
        </p:nvSpPr>
        <p:spPr>
          <a:xfrm>
            <a:off x="3974080" y="2211520"/>
            <a:ext cx="1760000" cy="480000"/>
          </a:xfrm>
          <a:prstGeom prst="rect">
            <a:avLst/>
          </a:prstGeom>
          <a:solidFill>
            <a:srgbClr val="147392"/>
          </a:solidFill>
          <a:ln w="6350">
            <a:solidFill>
              <a:srgbClr val="147392"/>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3" name="TLbl22"/>
          <p:cNvSpPr/>
          <p:nvPr/>
        </p:nvSpPr>
        <p:spPr>
          <a:xfrm>
            <a:off x="3974080" y="221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Statewide</a:t>
            </a:r>
          </a:p>
        </p:txBody>
      </p:sp>
      <p:sp>
        <p:nvSpPr>
          <p:cNvPr id="24" name="TDesc22"/>
          <p:cNvSpPr/>
          <p:nvPr/>
        </p:nvSpPr>
        <p:spPr>
          <a:xfrm>
            <a:off x="3974080" y="245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a:ea typeface="+mn-ea"/>
                <a:cs typeface="+mn-cs"/>
              </a:rPr>
              <a:t>California codes</a:t>
            </a:r>
          </a:p>
        </p:txBody>
      </p:sp>
      <p:sp>
        <p:nvSpPr>
          <p:cNvPr id="25" name="TBg25"/>
          <p:cNvSpPr/>
          <p:nvPr/>
        </p:nvSpPr>
        <p:spPr>
          <a:xfrm>
            <a:off x="365760" y="2721520"/>
            <a:ext cx="1760000" cy="480000"/>
          </a:xfrm>
          <a:prstGeom prst="rect">
            <a:avLst/>
          </a:prstGeom>
          <a:solidFill>
            <a:srgbClr val="0D5E6B"/>
          </a:solidFill>
          <a:ln w="6350">
            <a:solidFill>
              <a:srgbClr val="0D5E6B"/>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6" name="TLbl25"/>
          <p:cNvSpPr/>
          <p:nvPr/>
        </p:nvSpPr>
        <p:spPr>
          <a:xfrm>
            <a:off x="365760" y="272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Nationwide</a:t>
            </a:r>
          </a:p>
        </p:txBody>
      </p:sp>
      <p:sp>
        <p:nvSpPr>
          <p:cNvPr id="27" name="TDesc25"/>
          <p:cNvSpPr/>
          <p:nvPr/>
        </p:nvSpPr>
        <p:spPr>
          <a:xfrm>
            <a:off x="365760" y="296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a:ea typeface="+mn-ea"/>
                <a:cs typeface="+mn-cs"/>
              </a:rPr>
              <a:t>Full US dialling</a:t>
            </a:r>
          </a:p>
        </p:txBody>
      </p:sp>
      <p:sp>
        <p:nvSpPr>
          <p:cNvPr id="28" name="TBg28"/>
          <p:cNvSpPr/>
          <p:nvPr/>
        </p:nvSpPr>
        <p:spPr>
          <a:xfrm>
            <a:off x="2169920" y="2721520"/>
            <a:ext cx="1760000" cy="480000"/>
          </a:xfrm>
          <a:prstGeom prst="rect">
            <a:avLst/>
          </a:prstGeom>
          <a:solidFill>
            <a:srgbClr val="E05000"/>
          </a:solidFill>
          <a:ln w="6350">
            <a:solidFill>
              <a:srgbClr val="E05000"/>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9" name="TLbl28"/>
          <p:cNvSpPr/>
          <p:nvPr/>
        </p:nvSpPr>
        <p:spPr>
          <a:xfrm>
            <a:off x="2169920" y="272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International</a:t>
            </a:r>
          </a:p>
        </p:txBody>
      </p:sp>
      <p:sp>
        <p:nvSpPr>
          <p:cNvPr id="30" name="TDesc28"/>
          <p:cNvSpPr/>
          <p:nvPr/>
        </p:nvSpPr>
        <p:spPr>
          <a:xfrm>
            <a:off x="2169920" y="296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a:ea typeface="+mn-ea"/>
                <a:cs typeface="+mn-cs"/>
              </a:rPr>
              <a:t>Unrestricted</a:t>
            </a:r>
          </a:p>
        </p:txBody>
      </p:sp>
      <p:sp>
        <p:nvSpPr>
          <p:cNvPr id="31" name="TBg31"/>
          <p:cNvSpPr/>
          <p:nvPr/>
        </p:nvSpPr>
        <p:spPr>
          <a:xfrm>
            <a:off x="3974080" y="2721520"/>
            <a:ext cx="1760000" cy="480000"/>
          </a:xfrm>
          <a:prstGeom prst="rect">
            <a:avLst/>
          </a:prstGeom>
          <a:solidFill>
            <a:srgbClr val="8B1A1A"/>
          </a:solidFill>
          <a:ln w="6350">
            <a:solidFill>
              <a:srgbClr val="8B1A1A"/>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32" name="TLbl31"/>
          <p:cNvSpPr/>
          <p:nvPr/>
        </p:nvSpPr>
        <p:spPr>
          <a:xfrm>
            <a:off x="3974080" y="272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E911CCS</a:t>
            </a:r>
          </a:p>
        </p:txBody>
      </p:sp>
      <p:sp>
        <p:nvSpPr>
          <p:cNvPr id="33" name="TDesc31"/>
          <p:cNvSpPr/>
          <p:nvPr/>
        </p:nvSpPr>
        <p:spPr>
          <a:xfrm>
            <a:off x="3974080" y="2961520"/>
            <a:ext cx="176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a:ea typeface="+mn-ea"/>
                <a:cs typeface="+mn-cs"/>
              </a:rPr>
              <a:t>Emergency full access</a:t>
            </a:r>
          </a:p>
        </p:txBody>
      </p:sp>
      <p:sp>
        <p:nvSpPr>
          <p:cNvPr id="40" name="MigNote"/>
          <p:cNvSpPr/>
          <p:nvPr/>
        </p:nvSpPr>
        <p:spPr>
          <a:xfrm>
            <a:off x="365760" y="3291520"/>
            <a:ext cx="5608320" cy="2100000"/>
          </a:xfrm>
          <a:prstGeom prst="rect">
            <a:avLst/>
          </a:prstGeom>
          <a:solidFill>
            <a:srgbClr val="FFFFFF">
              <a:alpha val="60000"/>
            </a:srgbClr>
          </a:solidFill>
          <a:ln w="9525">
            <a:solidFill>
              <a:srgbClr val="C8D8E8"/>
            </a:solidFill>
            <a:prstDash val="solid"/>
          </a:ln>
        </p:spPr>
        <p:txBody>
          <a:bodyPr wrap="square"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a:ea typeface="+mn-ea"/>
                <a:cs typeface="+mn-cs"/>
              </a:rPr>
              <a:t>Migration Mapping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0" i="0" u="none" strike="noStrike" kern="1200" cap="none" spc="0" normalizeH="0" baseline="0" noProof="0">
                <a:ln>
                  <a:noFill/>
                </a:ln>
                <a:solidFill>
                  <a:srgbClr val="555555"/>
                </a:solidFill>
                <a:effectLst/>
                <a:uLnTx/>
                <a:uFillTx/>
                <a:latin typeface="Calibri"/>
                <a:ea typeface="+mn-ea"/>
                <a:cs typeface="+mn-cs"/>
              </a:rPr>
              <a:t>Each CSS tier should be mapped to an equivalent hosted voice permission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1" i="0" u="none" strike="noStrike" kern="1200" cap="none" spc="0" normalizeH="0" baseline="0" noProof="0">
                <a:ln>
                  <a:noFill/>
                </a:ln>
                <a:solidFill>
                  <a:srgbClr val="003B5C"/>
                </a:solidFill>
                <a:effectLst/>
                <a:uLnTx/>
                <a:uFillTx/>
                <a:latin typeface="Calibri"/>
                <a:ea typeface="+mn-ea"/>
                <a:cs typeface="+mn-cs"/>
              </a:rPr>
              <a:t>Local / InHouse</a:t>
            </a:r>
            <a:r>
              <a:rPr kumimoji="0" lang="en-US" sz="870" b="0" i="0" u="none" strike="noStrike" kern="1200" cap="none" spc="0" normalizeH="0" baseline="0" noProof="0">
                <a:ln>
                  <a:noFill/>
                </a:ln>
                <a:solidFill>
                  <a:srgbClr val="555555"/>
                </a:solidFill>
                <a:effectLst/>
                <a:uLnTx/>
                <a:uFillTx/>
                <a:latin typeface="Calibri"/>
                <a:ea typeface="+mn-ea"/>
                <a:cs typeface="+mn-cs"/>
              </a:rPr>
              <a:t> → Internal-only licence  </a:t>
            </a:r>
            <a:r>
              <a:rPr kumimoji="0" lang="en-US" sz="870" b="1" i="0" u="none" strike="noStrike" kern="1200" cap="none" spc="0" normalizeH="0" baseline="0" noProof="0">
                <a:ln>
                  <a:noFill/>
                </a:ln>
                <a:solidFill>
                  <a:srgbClr val="003B5C"/>
                </a:solidFill>
                <a:effectLst/>
                <a:uLnTx/>
                <a:uFillTx/>
                <a:latin typeface="Calibri"/>
                <a:ea typeface="+mn-ea"/>
                <a:cs typeface="+mn-cs"/>
              </a:rPr>
              <a:t>LATA</a:t>
            </a:r>
            <a:r>
              <a:rPr kumimoji="0" lang="en-US" sz="870" b="0" i="0" u="none" strike="noStrike" kern="1200" cap="none" spc="0" normalizeH="0" baseline="0" noProof="0">
                <a:ln>
                  <a:noFill/>
                </a:ln>
                <a:solidFill>
                  <a:srgbClr val="555555"/>
                </a:solidFill>
                <a:effectLst/>
                <a:uLnTx/>
                <a:uFillTx/>
                <a:latin typeface="Calibri"/>
                <a:ea typeface="+mn-ea"/>
                <a:cs typeface="+mn-cs"/>
              </a:rPr>
              <a:t> → Regional calling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1" i="0" u="none" strike="noStrike" kern="1200" cap="none" spc="0" normalizeH="0" baseline="0" noProof="0">
                <a:ln>
                  <a:noFill/>
                </a:ln>
                <a:solidFill>
                  <a:srgbClr val="003B5C"/>
                </a:solidFill>
                <a:effectLst/>
                <a:uLnTx/>
                <a:uFillTx/>
                <a:latin typeface="Calibri"/>
                <a:ea typeface="+mn-ea"/>
                <a:cs typeface="+mn-cs"/>
              </a:rPr>
              <a:t>Statewide / Nationwide</a:t>
            </a:r>
            <a:r>
              <a:rPr kumimoji="0" lang="en-US" sz="870" b="0" i="0" u="none" strike="noStrike" kern="1200" cap="none" spc="0" normalizeH="0" baseline="0" noProof="0">
                <a:ln>
                  <a:noFill/>
                </a:ln>
                <a:solidFill>
                  <a:srgbClr val="555555"/>
                </a:solidFill>
                <a:effectLst/>
                <a:uLnTx/>
                <a:uFillTx/>
                <a:latin typeface="Calibri"/>
                <a:ea typeface="+mn-ea"/>
                <a:cs typeface="+mn-cs"/>
              </a:rPr>
              <a:t> → Standard US licence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1" i="0" u="none" strike="noStrike" kern="1200" cap="none" spc="0" normalizeH="0" baseline="0" noProof="0">
                <a:ln>
                  <a:noFill/>
                </a:ln>
                <a:solidFill>
                  <a:srgbClr val="003B5C"/>
                </a:solidFill>
                <a:effectLst/>
                <a:uLnTx/>
                <a:uFillTx/>
                <a:latin typeface="Calibri"/>
                <a:ea typeface="+mn-ea"/>
                <a:cs typeface="+mn-cs"/>
              </a:rPr>
              <a:t>International</a:t>
            </a:r>
            <a:r>
              <a:rPr kumimoji="0" lang="en-US" sz="870" b="0" i="0" u="none" strike="noStrike" kern="1200" cap="none" spc="0" normalizeH="0" baseline="0" noProof="0">
                <a:ln>
                  <a:noFill/>
                </a:ln>
                <a:solidFill>
                  <a:srgbClr val="555555"/>
                </a:solidFill>
                <a:effectLst/>
                <a:uLnTx/>
                <a:uFillTx/>
                <a:latin typeface="Calibri"/>
                <a:ea typeface="+mn-ea"/>
                <a:cs typeface="+mn-cs"/>
              </a:rPr>
              <a:t> → Unrestricted plan (review carefully)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1" i="0" u="none" strike="noStrike" kern="1200" cap="none" spc="0" normalizeH="0" baseline="0" noProof="0">
                <a:ln>
                  <a:noFill/>
                </a:ln>
                <a:solidFill>
                  <a:srgbClr val="003B5C"/>
                </a:solidFill>
                <a:effectLst/>
                <a:uLnTx/>
                <a:uFillTx/>
                <a:latin typeface="Calibri"/>
                <a:ea typeface="+mn-ea"/>
                <a:cs typeface="+mn-cs"/>
              </a:rPr>
              <a:t>E911CCS</a:t>
            </a:r>
            <a:r>
              <a:rPr kumimoji="0" lang="en-US" sz="870" b="0" i="0" u="none" strike="noStrike" kern="1200" cap="none" spc="0" normalizeH="0" baseline="0" noProof="0">
                <a:ln>
                  <a:noFill/>
                </a:ln>
                <a:solidFill>
                  <a:srgbClr val="555555"/>
                </a:solidFill>
                <a:effectLst/>
                <a:uLnTx/>
                <a:uFillTx/>
                <a:latin typeface="Calibri"/>
                <a:ea typeface="+mn-ea"/>
                <a:cs typeface="+mn-cs"/>
              </a:rPr>
              <a:t> → Emergency access required for all 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70" b="0" i="1" u="none" strike="noStrike" kern="1200" cap="none" spc="0" normalizeH="0" baseline="0" noProof="0">
                <a:ln>
                  <a:noFill/>
                </a:ln>
                <a:solidFill>
                  <a:srgbClr val="555555"/>
                </a:solidFill>
                <a:effectLst/>
                <a:uLnTx/>
                <a:uFillTx/>
                <a:latin typeface="Calibri"/>
                <a:ea typeface="+mn-ea"/>
                <a:cs typeface="+mn-cs"/>
              </a:rPr>
              <a:t>Special auto-dial CSS: CampusPolice, Lot3codeblue, Receiving, Bookstack-Hotline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50" name="SecTitle"/>
          <p:cNvSpPr/>
          <p:nvPr/>
        </p:nvSpPr>
        <p:spPr>
          <a:xfrm>
            <a:off x="6400800" y="761520"/>
            <a:ext cx="5364480" cy="3600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B5C"/>
                </a:solidFill>
                <a:effectLst/>
                <a:uLnTx/>
                <a:uFillTx/>
                <a:latin typeface="Calibri"/>
                <a:ea typeface="+mn-ea"/>
                <a:cs typeface="+mn-cs"/>
              </a:rPr>
              <a:t>CSS Detail</a:t>
            </a:r>
          </a:p>
        </p:txBody>
      </p:sp>
      <p:graphicFrame>
        <p:nvGraphicFramePr>
          <p:cNvPr id="51" name="CSSTbl"/>
          <p:cNvGraphicFramePr>
            <a:graphicFrameLocks noGrp="1"/>
          </p:cNvGraphicFramePr>
          <p:nvPr/>
        </p:nvGraphicFramePr>
        <p:xfrm>
          <a:off x="6400800" y="1131520"/>
          <a:ext cx="5364480" cy="4309880"/>
        </p:xfrm>
        <a:graphic>
          <a:graphicData uri="http://schemas.openxmlformats.org/drawingml/2006/table">
            <a:tbl>
              <a:tblPr/>
              <a:tblGrid>
                <a:gridCol w="1800000">
                  <a:extLst>
                    <a:ext uri="{9D8B030D-6E8A-4147-A177-3AD203B41FA5}">
                      <a16:colId xmlns:a16="http://schemas.microsoft.com/office/drawing/2014/main" val="20000"/>
                    </a:ext>
                  </a:extLst>
                </a:gridCol>
                <a:gridCol w="3564480">
                  <a:extLst>
                    <a:ext uri="{9D8B030D-6E8A-4147-A177-3AD203B41FA5}">
                      <a16:colId xmlns:a16="http://schemas.microsoft.com/office/drawing/2014/main" val="20001"/>
                    </a:ext>
                  </a:extLst>
                </a:gridCol>
              </a:tblGrid>
              <a:tr h="200000">
                <a:tc>
                  <a:txBody>
                    <a:bodyPr/>
                    <a:lstStyle/>
                    <a:p>
                      <a:pPr marL="0" indent="0" algn="l">
                        <a:buNone/>
                      </a:pPr>
                      <a:r>
                        <a:rPr lang="en-US" sz="850" b="1">
                          <a:solidFill>
                            <a:srgbClr val="FFFFFF"/>
                          </a:solidFill>
                          <a:latin typeface="Calibri"/>
                        </a:rPr>
                        <a:t>CSS Name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ctr">
                        <a:buNone/>
                      </a:pPr>
                      <a:r>
                        <a:rPr lang="en-US" sz="850" b="1">
                          <a:solidFill>
                            <a:srgbClr val="FFFFFF"/>
                          </a:solidFill>
                          <a:latin typeface="Calibri"/>
                        </a:rPr>
                        <a:t>Partitions / Scope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extLst>
                  <a:ext uri="{0D108BD9-81ED-4DB2-BD59-A6C34878D82A}">
                    <a16:rowId xmlns:a16="http://schemas.microsoft.com/office/drawing/2014/main" val="70000"/>
                  </a:ext>
                </a:extLst>
              </a:tr>
              <a:tr h="170000">
                <a:tc>
                  <a:txBody>
                    <a:bodyPr/>
                    <a:lstStyle/>
                    <a:p>
                      <a:pPr marL="0" indent="0" algn="l">
                        <a:buNone/>
                      </a:pPr>
                      <a:r>
                        <a:rPr lang="en-US" sz="850" b="0">
                          <a:solidFill>
                            <a:srgbClr val="222222"/>
                          </a:solidFill>
                          <a:latin typeface="Calibri"/>
                        </a:rPr>
                        <a:t>911test</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Nationwide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01"/>
                  </a:ext>
                </a:extLst>
              </a:tr>
              <a:tr h="170000">
                <a:tc>
                  <a:txBody>
                    <a:bodyPr/>
                    <a:lstStyle/>
                    <a:p>
                      <a:pPr marL="0" indent="0" algn="l">
                        <a:buNone/>
                      </a:pPr>
                      <a:r>
                        <a:rPr lang="en-US" sz="850" b="0">
                          <a:solidFill>
                            <a:srgbClr val="222222"/>
                          </a:solidFill>
                          <a:latin typeface="Calibri"/>
                        </a:rPr>
                        <a:t>Bookstack-Hotline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LibraryPartition</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02"/>
                  </a:ext>
                </a:extLst>
              </a:tr>
              <a:tr h="170000">
                <a:tc>
                  <a:txBody>
                    <a:bodyPr/>
                    <a:lstStyle/>
                    <a:p>
                      <a:pPr marL="0" indent="0" algn="l">
                        <a:buNone/>
                      </a:pPr>
                      <a:r>
                        <a:rPr lang="en-US" sz="850" b="0">
                          <a:solidFill>
                            <a:srgbClr val="222222"/>
                          </a:solidFill>
                          <a:latin typeface="Calibri"/>
                        </a:rPr>
                        <a:t>CampusPolice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CampusPolice (auto-dial 6625276)</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03"/>
                  </a:ext>
                </a:extLst>
              </a:tr>
              <a:tr h="170000">
                <a:tc>
                  <a:txBody>
                    <a:bodyPr/>
                    <a:lstStyle/>
                    <a:p>
                      <a:pPr marL="0" indent="0" algn="l">
                        <a:buNone/>
                      </a:pPr>
                      <a:r>
                        <a:rPr lang="en-US" sz="850" b="0">
                          <a:solidFill>
                            <a:srgbClr val="222222"/>
                          </a:solidFill>
                          <a:latin typeface="Calibri"/>
                        </a:rPr>
                        <a:t>CommService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Local, Inter-Switch, LATA, CommService, Phone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04"/>
                  </a:ext>
                </a:extLst>
              </a:tr>
              <a:tr h="170000">
                <a:tc>
                  <a:txBody>
                    <a:bodyPr/>
                    <a:lstStyle/>
                    <a:p>
                      <a:pPr marL="0" indent="0" algn="l">
                        <a:buNone/>
                      </a:pPr>
                      <a:r>
                        <a:rPr lang="en-US" sz="850" b="0">
                          <a:solidFill>
                            <a:srgbClr val="222222"/>
                          </a:solidFill>
                          <a:latin typeface="Calibri"/>
                        </a:rPr>
                        <a:t>E911CCS</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E911, Inter-Switch, LATA, Local, Nationwide, Registration, Statewide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05"/>
                  </a:ext>
                </a:extLst>
              </a:tr>
              <a:tr h="170000">
                <a:tc>
                  <a:txBody>
                    <a:bodyPr/>
                    <a:lstStyle/>
                    <a:p>
                      <a:pPr marL="0" indent="0" algn="l">
                        <a:buNone/>
                      </a:pPr>
                      <a:r>
                        <a:rPr lang="en-US" sz="850" b="0">
                          <a:solidFill>
                            <a:srgbClr val="222222"/>
                          </a:solidFill>
                          <a:latin typeface="Calibri"/>
                        </a:rPr>
                        <a:t>ExchangeUM</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VMPilotPartition</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06"/>
                  </a:ext>
                </a:extLst>
              </a:tr>
              <a:tr h="170000">
                <a:tc>
                  <a:txBody>
                    <a:bodyPr/>
                    <a:lstStyle/>
                    <a:p>
                      <a:pPr marL="0" indent="0" algn="l">
                        <a:buNone/>
                      </a:pPr>
                      <a:r>
                        <a:rPr lang="en-US" sz="850" b="0">
                          <a:solidFill>
                            <a:srgbClr val="222222"/>
                          </a:solidFill>
                          <a:latin typeface="Calibri"/>
                        </a:rPr>
                        <a:t>INFORMACAST_CSS_InHouse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INFORMACAST_PT, Inter-Switch</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07"/>
                  </a:ext>
                </a:extLst>
              </a:tr>
              <a:tr h="170000">
                <a:tc>
                  <a:txBody>
                    <a:bodyPr/>
                    <a:lstStyle/>
                    <a:p>
                      <a:pPr marL="0" indent="0" algn="l">
                        <a:buNone/>
                      </a:pPr>
                      <a:r>
                        <a:rPr lang="en-US" sz="850" b="0">
                          <a:solidFill>
                            <a:srgbClr val="222222"/>
                          </a:solidFill>
                          <a:latin typeface="Calibri"/>
                        </a:rPr>
                        <a:t>INFORMACAST_CSS_LATA</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Inter-Switch, Local, Emergency, LATA, INFORMACAST_PT</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08"/>
                  </a:ext>
                </a:extLst>
              </a:tr>
              <a:tr h="170000">
                <a:tc>
                  <a:txBody>
                    <a:bodyPr/>
                    <a:lstStyle/>
                    <a:p>
                      <a:pPr marL="0" indent="0" algn="l">
                        <a:buNone/>
                      </a:pPr>
                      <a:r>
                        <a:rPr lang="en-US" sz="850" b="0">
                          <a:solidFill>
                            <a:srgbClr val="222222"/>
                          </a:solidFill>
                          <a:latin typeface="Calibri"/>
                        </a:rPr>
                        <a:t>INFORMACAST_CSS_Nationwide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Nationwide, Inter-Switch, LATA, Local, Statewide, Emergency, INFORMACAST_PT</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09"/>
                  </a:ext>
                </a:extLst>
              </a:tr>
              <a:tr h="170000">
                <a:tc>
                  <a:txBody>
                    <a:bodyPr/>
                    <a:lstStyle/>
                    <a:p>
                      <a:pPr marL="0" indent="0" algn="l">
                        <a:buNone/>
                      </a:pPr>
                      <a:r>
                        <a:rPr lang="en-US" sz="850" b="0">
                          <a:solidFill>
                            <a:srgbClr val="222222"/>
                          </a:solidFill>
                          <a:latin typeface="Calibri"/>
                        </a:rPr>
                        <a:t>INFORMACAST_CSS_Statewide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Statewide, Inter-Switch, LATA, Local, Emergency, INFORMACAST_PT</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10"/>
                  </a:ext>
                </a:extLst>
              </a:tr>
              <a:tr h="170000">
                <a:tc>
                  <a:txBody>
                    <a:bodyPr/>
                    <a:lstStyle/>
                    <a:p>
                      <a:pPr marL="0" indent="0" algn="l">
                        <a:buNone/>
                      </a:pPr>
                      <a:r>
                        <a:rPr lang="en-US" sz="850" b="0">
                          <a:solidFill>
                            <a:srgbClr val="222222"/>
                          </a:solidFill>
                          <a:latin typeface="Calibri"/>
                        </a:rPr>
                        <a:t>INFORMACAST_ICVA CallAware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Inter-Switch, Local, Emergency</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11"/>
                  </a:ext>
                </a:extLst>
              </a:tr>
              <a:tr h="170000">
                <a:tc>
                  <a:txBody>
                    <a:bodyPr/>
                    <a:lstStyle/>
                    <a:p>
                      <a:pPr marL="0" indent="0" algn="l">
                        <a:buNone/>
                      </a:pPr>
                      <a:r>
                        <a:rPr lang="en-US" sz="850" b="0">
                          <a:solidFill>
                            <a:srgbClr val="222222"/>
                          </a:solidFill>
                          <a:latin typeface="Calibri"/>
                        </a:rPr>
                        <a:t>InHouse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Inter-Switch</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12"/>
                  </a:ext>
                </a:extLst>
              </a:tr>
              <a:tr h="170000">
                <a:tc>
                  <a:txBody>
                    <a:bodyPr/>
                    <a:lstStyle/>
                    <a:p>
                      <a:pPr marL="0" indent="0" algn="l">
                        <a:buNone/>
                      </a:pPr>
                      <a:r>
                        <a:rPr lang="en-US" sz="850" b="0">
                          <a:solidFill>
                            <a:srgbClr val="222222"/>
                          </a:solidFill>
                          <a:latin typeface="Calibri"/>
                        </a:rPr>
                        <a:t>International</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International, Inter-Switch, LATA, Local, Nationwide, Statewide, Emergency</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13"/>
                  </a:ext>
                </a:extLst>
              </a:tr>
              <a:tr h="170000">
                <a:tc>
                  <a:txBody>
                    <a:bodyPr/>
                    <a:lstStyle/>
                    <a:p>
                      <a:pPr marL="0" indent="0" algn="l">
                        <a:buNone/>
                      </a:pPr>
                      <a:r>
                        <a:rPr lang="en-US" sz="850" b="0">
                          <a:solidFill>
                            <a:srgbClr val="222222"/>
                          </a:solidFill>
                          <a:latin typeface="Calibri"/>
                        </a:rPr>
                        <a:t>LATA</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LATA, Inter-Switch, Local, Emergency</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14"/>
                  </a:ext>
                </a:extLst>
              </a:tr>
              <a:tr h="170000">
                <a:tc>
                  <a:txBody>
                    <a:bodyPr/>
                    <a:lstStyle/>
                    <a:p>
                      <a:pPr marL="0" indent="0" algn="l">
                        <a:buNone/>
                      </a:pPr>
                      <a:r>
                        <a:rPr lang="en-US" sz="850" b="0">
                          <a:solidFill>
                            <a:srgbClr val="222222"/>
                          </a:solidFill>
                          <a:latin typeface="Calibri"/>
                        </a:rPr>
                        <a:t>Local</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Local, Inter-Switch</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15"/>
                  </a:ext>
                </a:extLst>
              </a:tr>
              <a:tr h="170000">
                <a:tc>
                  <a:txBody>
                    <a:bodyPr/>
                    <a:lstStyle/>
                    <a:p>
                      <a:pPr marL="0" indent="0" algn="l">
                        <a:buNone/>
                      </a:pPr>
                      <a:r>
                        <a:rPr lang="en-US" sz="850" b="0">
                          <a:solidFill>
                            <a:srgbClr val="222222"/>
                          </a:solidFill>
                          <a:latin typeface="Calibri"/>
                        </a:rPr>
                        <a:t>Lot3codeblue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Lot3codeblue (auto-dial)</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16"/>
                  </a:ext>
                </a:extLst>
              </a:tr>
              <a:tr h="170000">
                <a:tc>
                  <a:txBody>
                    <a:bodyPr/>
                    <a:lstStyle/>
                    <a:p>
                      <a:pPr marL="0" indent="0" algn="l">
                        <a:buNone/>
                      </a:pPr>
                      <a:r>
                        <a:rPr lang="en-US" sz="850" b="0">
                          <a:solidFill>
                            <a:srgbClr val="222222"/>
                          </a:solidFill>
                          <a:latin typeface="Calibri"/>
                        </a:rPr>
                        <a:t>Nationwide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Nationwide, Inter-Switch, LATA, Local, Statewide, Emergency</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17"/>
                  </a:ext>
                </a:extLst>
              </a:tr>
              <a:tr h="170000">
                <a:tc>
                  <a:txBody>
                    <a:bodyPr/>
                    <a:lstStyle/>
                    <a:p>
                      <a:pPr marL="0" indent="0" algn="l">
                        <a:buNone/>
                      </a:pPr>
                      <a:r>
                        <a:rPr lang="en-US" sz="850" b="0">
                          <a:solidFill>
                            <a:srgbClr val="222222"/>
                          </a:solidFill>
                          <a:latin typeface="Calibri"/>
                        </a:rPr>
                        <a:t>NationwideE911</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Nationwide, Inter-Switch, LATA, Local, Statewide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18"/>
                  </a:ext>
                </a:extLst>
              </a:tr>
              <a:tr h="170000">
                <a:tc>
                  <a:txBody>
                    <a:bodyPr/>
                    <a:lstStyle/>
                    <a:p>
                      <a:pPr marL="0" indent="0" algn="l">
                        <a:buNone/>
                      </a:pPr>
                      <a:r>
                        <a:rPr lang="en-US" sz="850" b="0">
                          <a:solidFill>
                            <a:srgbClr val="222222"/>
                          </a:solidFill>
                          <a:latin typeface="Calibri"/>
                        </a:rPr>
                        <a:t>Receiving</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Receiving (auto-dial 2495)</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19"/>
                  </a:ext>
                </a:extLst>
              </a:tr>
              <a:tr h="170000">
                <a:tc>
                  <a:txBody>
                    <a:bodyPr/>
                    <a:lstStyle/>
                    <a:p>
                      <a:pPr marL="0" indent="0" algn="l">
                        <a:buNone/>
                      </a:pPr>
                      <a:r>
                        <a:rPr lang="en-US" sz="850" b="0">
                          <a:solidFill>
                            <a:srgbClr val="222222"/>
                          </a:solidFill>
                          <a:latin typeface="Calibri"/>
                        </a:rPr>
                        <a:t>Registration</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850" b="0">
                          <a:solidFill>
                            <a:srgbClr val="222222"/>
                          </a:solidFill>
                          <a:latin typeface="Calibri"/>
                        </a:rPr>
                        <a:t>Registration, Inter-Switch</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70020"/>
                  </a:ext>
                </a:extLst>
              </a:tr>
              <a:tr h="170000">
                <a:tc>
                  <a:txBody>
                    <a:bodyPr/>
                    <a:lstStyle/>
                    <a:p>
                      <a:pPr marL="0" indent="0" algn="l">
                        <a:buNone/>
                      </a:pPr>
                      <a:r>
                        <a:rPr lang="en-US" sz="850" b="0">
                          <a:solidFill>
                            <a:srgbClr val="222222"/>
                          </a:solidFill>
                          <a:latin typeface="Calibri"/>
                        </a:rPr>
                        <a:t>Statewide</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850" b="0">
                          <a:solidFill>
                            <a:srgbClr val="222222"/>
                          </a:solidFill>
                          <a:latin typeface="Calibri"/>
                        </a:rPr>
                        <a:t>Statewide, Inter-Switch, LATA, Local, Emergency</a:t>
                      </a:r>
                    </a:p>
                  </a:txBody>
                  <a:tcPr marL="50800" marR="50800" marT="30000" marB="30000"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70021"/>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Shape 0"/>
          <p:cNvSpPr/>
          <p:nvPr/>
        </p:nvSpPr>
        <p:spPr>
          <a:xfrm>
            <a:off x="8839200" y="-609600"/>
            <a:ext cx="1341120" cy="13411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8412480" y="-1036320"/>
            <a:ext cx="2194560" cy="219456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2"/>
          <p:cNvSpPr/>
          <p:nvPr/>
        </p:nvSpPr>
        <p:spPr>
          <a:xfrm>
            <a:off x="7985760" y="-1463040"/>
            <a:ext cx="3048000" cy="304800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3"/>
          <p:cNvSpPr/>
          <p:nvPr/>
        </p:nvSpPr>
        <p:spPr>
          <a:xfrm>
            <a:off x="10728960" y="0"/>
            <a:ext cx="975360" cy="97536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10363200" y="-365760"/>
            <a:ext cx="1706880" cy="170688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10119360" y="975360"/>
            <a:ext cx="731520" cy="7315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6"/>
          <p:cNvSpPr/>
          <p:nvPr/>
        </p:nvSpPr>
        <p:spPr>
          <a:xfrm>
            <a:off x="9814560" y="670560"/>
            <a:ext cx="1341120" cy="13411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0" y="0"/>
            <a:ext cx="12192000" cy="609600"/>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365760" y="0"/>
            <a:ext cx="8534400" cy="6096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Data Extraction Tool  |  Trunks, Call Flows &amp; Location Information</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p:cNvSpPr/>
          <p:nvPr/>
        </p:nvSpPr>
        <p:spPr>
          <a:xfrm>
            <a:off x="9144000" y="0"/>
            <a:ext cx="2804160" cy="609600"/>
          </a:xfrm>
          <a:prstGeom prst="rect">
            <a:avLst/>
          </a:prstGeom>
          <a:noFill/>
          <a:ln/>
        </p:spPr>
        <p:txBody>
          <a:bodyPr wrap="square" lIns="0" tIns="0" rIns="0" bIns="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PACKET</a:t>
            </a:r>
            <a:r>
              <a:rPr kumimoji="0" lang="en-US" sz="1467" b="1" i="0" u="none" strike="noStrike" kern="1200" cap="none" spc="0" normalizeH="0" baseline="0" noProof="0">
                <a:ln>
                  <a:noFill/>
                </a:ln>
                <a:solidFill>
                  <a:srgbClr val="3DAB6E"/>
                </a:solidFill>
                <a:effectLst/>
                <a:uLnTx/>
                <a:uFillTx/>
                <a:latin typeface="Calibri" pitchFamily="34" charset="0"/>
                <a:ea typeface="Calibri" pitchFamily="34" charset="-122"/>
                <a:cs typeface="Calibri" pitchFamily="34" charset="-120"/>
              </a:rPr>
              <a:t>FUSION</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p:cNvSpPr/>
          <p:nvPr/>
        </p:nvSpPr>
        <p:spPr>
          <a:xfrm>
            <a:off x="6156960" y="670560"/>
            <a:ext cx="36576" cy="5852160"/>
          </a:xfrm>
          <a:prstGeom prst="rect">
            <a:avLst/>
          </a:prstGeom>
          <a:solidFill>
            <a:srgbClr val="C8D8E8"/>
          </a:solidFill>
          <a:ln w="12700">
            <a:solidFill>
              <a:srgbClr val="C8D8E8"/>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11"/>
          <p:cNvSpPr/>
          <p:nvPr/>
        </p:nvSpPr>
        <p:spPr>
          <a:xfrm>
            <a:off x="0" y="6498336"/>
            <a:ext cx="12192000" cy="359664"/>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p:cNvSpPr/>
          <p:nvPr/>
        </p:nvSpPr>
        <p:spPr>
          <a:xfrm>
            <a:off x="365760" y="6498336"/>
            <a:ext cx="10363200" cy="3596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 Packet Fusion  |  Powered by Bridgepointe Technologies  |  Data Extraction Tool</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3"/>
          <p:cNvSpPr/>
          <p:nvPr/>
        </p:nvSpPr>
        <p:spPr>
          <a:xfrm>
            <a:off x="11704320" y="6498336"/>
            <a:ext cx="365760" cy="359664"/>
          </a:xfrm>
          <a:prstGeom prst="rect">
            <a:avLst/>
          </a:prstGeom>
          <a:noFill/>
          <a:ln/>
        </p:spPr>
        <p:txBody>
          <a:bodyPr wrap="square" lIns="0" tIns="0" rIns="0" bIns="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46</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341376" y="707136"/>
            <a:ext cx="560832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53659"/>
                </a:solidFill>
                <a:effectLst/>
                <a:uLnTx/>
                <a:uFillTx/>
                <a:latin typeface="Calibri" pitchFamily="34" charset="0"/>
                <a:ea typeface="Calibri" pitchFamily="34" charset="-122"/>
                <a:cs typeface="Calibri" pitchFamily="34" charset="-120"/>
              </a:rPr>
              <a:t>10.  </a:t>
            </a:r>
            <a:r>
              <a:rPr kumimoji="0" lang="en-US" sz="1700"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Trunks</a:t>
            </a: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341376" y="1033272"/>
            <a:ext cx="5608320" cy="46329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555"/>
                </a:solidFill>
                <a:effectLst/>
                <a:uLnTx/>
                <a:uFillTx/>
                <a:latin typeface="Calibri" pitchFamily="34" charset="0"/>
                <a:ea typeface="Calibri" pitchFamily="34" charset="-122"/>
                <a:cs typeface="Calibri" pitchFamily="34" charset="-120"/>
              </a:rPr>
              <a:t>The trunk information isn't directly necessary in order to migrate to cloud solutions but is a useful metric in order to determine existing usage and capacities.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9" name="Table 1"/>
          <p:cNvGraphicFramePr>
            <a:graphicFrameLocks noGrp="1"/>
          </p:cNvGraphicFramePr>
          <p:nvPr/>
        </p:nvGraphicFramePr>
        <p:xfrm>
          <a:off x="341376" y="1502664"/>
          <a:ext cx="5608320" cy="1100670"/>
        </p:xfrm>
        <a:graphic>
          <a:graphicData uri="http://schemas.openxmlformats.org/drawingml/2006/table">
            <a:tbl>
              <a:tblPr/>
              <a:tblGrid>
                <a:gridCol w="34137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tblGrid>
              <a:tr h="220133">
                <a:tc>
                  <a:txBody>
                    <a:bodyPr/>
                    <a:lstStyle/>
                    <a:p>
                      <a:pPr marL="0" indent="0">
                        <a:buNone/>
                      </a:pPr>
                      <a:r>
                        <a:rPr lang="en-US" sz="1000" b="1">
                          <a:solidFill>
                            <a:srgbClr val="FFFFFF"/>
                          </a:solidFill>
                          <a:latin typeface="Calibri" pitchFamily="34" charset="0"/>
                          <a:ea typeface="Calibri" pitchFamily="34" charset="-122"/>
                          <a:cs typeface="Calibri" pitchFamily="34" charset="-120"/>
                        </a:rPr>
                        <a:t>Type</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1000" b="1">
                          <a:solidFill>
                            <a:srgbClr val="FFFFFF"/>
                          </a:solidFill>
                          <a:latin typeface="Calibri" pitchFamily="34" charset="0"/>
                          <a:ea typeface="Calibri" pitchFamily="34" charset="-122"/>
                          <a:cs typeface="Calibri" pitchFamily="34" charset="-120"/>
                        </a:rPr>
                        <a:t>Total allocated</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Analog</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0133">
                <a:tc>
                  <a:txBody>
                    <a:bodyPr/>
                    <a:lstStyle/>
                    <a:p>
                      <a:pPr marL="0" indent="0">
                        <a:buNone/>
                      </a:pPr>
                      <a:r>
                        <a:rPr lang="en-US" sz="1000" dirty="0">
                          <a:solidFill>
                            <a:srgbClr val="222222"/>
                          </a:solidFill>
                          <a:latin typeface="Calibri" pitchFamily="34" charset="0"/>
                          <a:ea typeface="Calibri" pitchFamily="34" charset="-122"/>
                          <a:cs typeface="Calibri" pitchFamily="34" charset="-120"/>
                        </a:rPr>
                        <a:t>Digital</a:t>
                      </a:r>
                      <a:endParaRPr lang="en-US" sz="1000" dirty="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Hybrid (i.e. AC13/AC15/E&amp;M)</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1000">
                          <a:solidFill>
                            <a:srgbClr val="222222"/>
                          </a:solidFill>
                          <a:latin typeface="Calibri" pitchFamily="34" charset="0"/>
                          <a:ea typeface="Calibri" pitchFamily="34" charset="-122"/>
                          <a:cs typeface="Calibri" pitchFamily="34" charset="-120"/>
                        </a:rPr>
                        <a:t>0</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0133">
                <a:tc>
                  <a:txBody>
                    <a:bodyPr/>
                    <a:lstStyle/>
                    <a:p>
                      <a:pPr marL="0" indent="0">
                        <a:buNone/>
                      </a:pPr>
                      <a:r>
                        <a:rPr lang="en-US" sz="1000">
                          <a:solidFill>
                            <a:srgbClr val="222222"/>
                          </a:solidFill>
                          <a:latin typeface="Calibri" pitchFamily="34" charset="0"/>
                          <a:ea typeface="Calibri" pitchFamily="34" charset="-122"/>
                          <a:cs typeface="Calibri" pitchFamily="34" charset="-120"/>
                        </a:rPr>
                        <a:t>IP</a:t>
                      </a:r>
                      <a:endParaRPr lang="en-US" sz="100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1000" dirty="0">
                          <a:solidFill>
                            <a:srgbClr val="222222"/>
                          </a:solidFill>
                          <a:latin typeface="Calibri" pitchFamily="34" charset="0"/>
                          <a:ea typeface="Calibri" pitchFamily="34" charset="-122"/>
                          <a:cs typeface="Calibri" pitchFamily="34" charset="-120"/>
                        </a:rPr>
                        <a:t>4</a:t>
                      </a:r>
                      <a:endParaRPr lang="en-US" sz="1000" dirty="0">
                        <a:latin typeface="Calibri" charset="0"/>
                        <a:ea typeface="Calibri" charset="0"/>
                        <a:cs typeface="Calibri" charset="0"/>
                      </a:endParaRPr>
                    </a:p>
                  </a:txBody>
                  <a:tcPr marL="50800" marR="50800"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bl>
          </a:graphicData>
        </a:graphic>
      </p:graphicFrame>
      <p:graphicFrame>
        <p:nvGraphicFramePr>
          <p:cNvPr id="20" name="Chart 0"/>
          <p:cNvGraphicFramePr/>
          <p:nvPr/>
        </p:nvGraphicFramePr>
        <p:xfrm>
          <a:off x="341376" y="2752344"/>
          <a:ext cx="5608320" cy="2044866"/>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 16"/>
          <p:cNvSpPr/>
          <p:nvPr/>
        </p:nvSpPr>
        <p:spPr>
          <a:xfrm>
            <a:off x="6339840" y="707136"/>
            <a:ext cx="554736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53659"/>
                </a:solidFill>
                <a:effectLst/>
                <a:uLnTx/>
                <a:uFillTx/>
                <a:latin typeface="Calibri" pitchFamily="34" charset="0"/>
                <a:ea typeface="Calibri" pitchFamily="34" charset="-122"/>
                <a:cs typeface="Calibri" pitchFamily="34" charset="-120"/>
              </a:rPr>
              <a:t>11.  </a:t>
            </a:r>
            <a:r>
              <a:rPr kumimoji="0" lang="en-US" sz="1700"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Call Flows, Routing &amp; Groups</a:t>
            </a: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 17"/>
          <p:cNvSpPr/>
          <p:nvPr/>
        </p:nvSpPr>
        <p:spPr>
          <a:xfrm>
            <a:off x="6339840" y="996696"/>
            <a:ext cx="5547360" cy="46329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555"/>
                </a:solidFill>
                <a:effectLst/>
                <a:uLnTx/>
                <a:uFillTx/>
                <a:latin typeface="Calibri" pitchFamily="34" charset="0"/>
                <a:ea typeface="Calibri" pitchFamily="34" charset="-122"/>
                <a:cs typeface="Calibri" pitchFamily="34" charset="-120"/>
              </a:rPr>
              <a:t>Hunt groups and pickup groups operate in two different ways: Hunt and ACD groups find the first available member (based on rules applied), whereas Pickup groups ring all members at the same time.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3" name="Table 2"/>
          <p:cNvGraphicFramePr>
            <a:graphicFrameLocks noGrp="1"/>
          </p:cNvGraphicFramePr>
          <p:nvPr/>
        </p:nvGraphicFramePr>
        <p:xfrm>
          <a:off x="6339840" y="1441704"/>
          <a:ext cx="5364480" cy="1055286"/>
        </p:xfrm>
        <a:graphic>
          <a:graphicData uri="http://schemas.openxmlformats.org/drawingml/2006/table">
            <a:tbl>
              <a:tblPr/>
              <a:tblGrid>
                <a:gridCol w="755904">
                  <a:extLst>
                    <a:ext uri="{9D8B030D-6E8A-4147-A177-3AD203B41FA5}">
                      <a16:colId xmlns:a16="http://schemas.microsoft.com/office/drawing/2014/main" val="20000"/>
                    </a:ext>
                  </a:extLst>
                </a:gridCol>
                <a:gridCol w="97536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950976">
                  <a:extLst>
                    <a:ext uri="{9D8B030D-6E8A-4147-A177-3AD203B41FA5}">
                      <a16:colId xmlns:a16="http://schemas.microsoft.com/office/drawing/2014/main" val="20003"/>
                    </a:ext>
                  </a:extLst>
                </a:gridCol>
                <a:gridCol w="1463040">
                  <a:extLst>
                    <a:ext uri="{9D8B030D-6E8A-4147-A177-3AD203B41FA5}">
                      <a16:colId xmlns:a16="http://schemas.microsoft.com/office/drawing/2014/main" val="20004"/>
                    </a:ext>
                  </a:extLst>
                </a:gridCol>
              </a:tblGrid>
              <a:tr h="237744">
                <a:tc>
                  <a:txBody>
                    <a:bodyPr/>
                    <a:lstStyle/>
                    <a:p>
                      <a:pPr marL="0" indent="0">
                        <a:buNone/>
                      </a:pPr>
                      <a:r>
                        <a:rPr lang="en-US" sz="900" b="1">
                          <a:solidFill>
                            <a:srgbClr val="FFFFFF"/>
                          </a:solidFill>
                          <a:latin typeface="Calibri" pitchFamily="34" charset="0"/>
                          <a:ea typeface="Calibri" pitchFamily="34" charset="-122"/>
                          <a:cs typeface="Calibri" pitchFamily="34" charset="-120"/>
                        </a:rPr>
                        <a:t>Category</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Pilot Number</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Name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 of Members</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Warning</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37744">
                <a:tc>
                  <a:txBody>
                    <a:bodyPr/>
                    <a:lstStyle/>
                    <a:p>
                      <a:pPr marL="0" indent="0">
                        <a:buNone/>
                      </a:pPr>
                      <a:r>
                        <a:rPr lang="en-US" sz="900">
                          <a:solidFill>
                            <a:srgbClr val="222222"/>
                          </a:solidFill>
                          <a:latin typeface="Calibri" pitchFamily="34" charset="0"/>
                          <a:ea typeface="Calibri" pitchFamily="34" charset="-122"/>
                          <a:cs typeface="Calibri" pitchFamily="34" charset="-120"/>
                        </a:rPr>
                        <a:t>Hunt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7015</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7744">
                <a:tc>
                  <a:txBody>
                    <a:bodyPr/>
                    <a:lstStyle/>
                    <a:p>
                      <a:pPr marL="0" indent="0">
                        <a:buNone/>
                      </a:pPr>
                      <a:r>
                        <a:rPr lang="en-US" sz="900">
                          <a:solidFill>
                            <a:srgbClr val="222222"/>
                          </a:solidFill>
                          <a:latin typeface="Calibri" pitchFamily="34" charset="0"/>
                          <a:ea typeface="Calibri" pitchFamily="34" charset="-122"/>
                          <a:cs typeface="Calibri" pitchFamily="34" charset="-120"/>
                        </a:rPr>
                        <a:t>Hunt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569</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Main Hunt Group</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37744">
                <a:tc>
                  <a:txBody>
                    <a:bodyPr/>
                    <a:lstStyle/>
                    <a:p>
                      <a:pPr marL="0" indent="0">
                        <a:buNone/>
                      </a:pPr>
                      <a:r>
                        <a:rPr lang="en-US" sz="900">
                          <a:solidFill>
                            <a:srgbClr val="222222"/>
                          </a:solidFill>
                          <a:latin typeface="Calibri" pitchFamily="34" charset="0"/>
                          <a:ea typeface="Calibri" pitchFamily="34" charset="-122"/>
                          <a:cs typeface="Calibri" pitchFamily="34" charset="-120"/>
                        </a:rPr>
                        <a:t>Pickup</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100-120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21 Pickup Groups (100-120)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dirty="0">
                          <a:solidFill>
                            <a:srgbClr val="222222"/>
                          </a:solidFill>
                          <a:latin typeface="Calibri" pitchFamily="34" charset="0"/>
                          <a:ea typeface="Calibri" pitchFamily="34" charset="-122"/>
                          <a:cs typeface="Calibri" pitchFamily="34" charset="-120"/>
                        </a:rPr>
                        <a:t>Single member of group</a:t>
                      </a:r>
                      <a:endParaRPr lang="en-US" sz="900" dirty="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24" name="Text 18"/>
          <p:cNvSpPr/>
          <p:nvPr/>
        </p:nvSpPr>
        <p:spPr>
          <a:xfrm>
            <a:off x="6339840" y="2596896"/>
            <a:ext cx="5364480" cy="292608"/>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11.1  Groups with a single member</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0" name="Table 3"/>
          <p:cNvGraphicFramePr>
            <a:graphicFrameLocks noGrp="1"/>
          </p:cNvGraphicFramePr>
          <p:nvPr/>
        </p:nvGraphicFramePr>
        <p:xfrm>
          <a:off x="6339840" y="2941320"/>
          <a:ext cx="5364480" cy="659046"/>
        </p:xfrm>
        <a:graphic>
          <a:graphicData uri="http://schemas.openxmlformats.org/drawingml/2006/table">
            <a:tbl>
              <a:tblPr/>
              <a:tblGrid>
                <a:gridCol w="79248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853440">
                  <a:extLst>
                    <a:ext uri="{9D8B030D-6E8A-4147-A177-3AD203B41FA5}">
                      <a16:colId xmlns:a16="http://schemas.microsoft.com/office/drawing/2014/main" val="20002"/>
                    </a:ext>
                  </a:extLst>
                </a:gridCol>
                <a:gridCol w="97536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316992">
                <a:tc>
                  <a:txBody>
                    <a:bodyPr/>
                    <a:lstStyle/>
                    <a:p>
                      <a:pPr marL="0" indent="0">
                        <a:buNone/>
                      </a:pPr>
                      <a:r>
                        <a:rPr lang="en-US" sz="900" b="1">
                          <a:solidFill>
                            <a:srgbClr val="FFFFFF"/>
                          </a:solidFill>
                          <a:latin typeface="Calibri" pitchFamily="34" charset="0"/>
                          <a:ea typeface="Calibri" pitchFamily="34" charset="-122"/>
                          <a:cs typeface="Calibri" pitchFamily="34" charset="-120"/>
                        </a:rPr>
                        <a:t>Category</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Name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Type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dirty="0">
                          <a:solidFill>
                            <a:srgbClr val="FFFFFF"/>
                          </a:solidFill>
                          <a:latin typeface="Calibri" pitchFamily="34" charset="0"/>
                          <a:ea typeface="Calibri" pitchFamily="34" charset="-122"/>
                          <a:cs typeface="Calibri" pitchFamily="34" charset="-120"/>
                        </a:rPr>
                        <a:t>Member DN</a:t>
                      </a:r>
                      <a:endParaRPr lang="en-US" sz="900" dirty="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Member Name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316992">
                <a:tc>
                  <a:txBody>
                    <a:bodyPr/>
                    <a:lstStyle/>
                    <a:p>
                      <a:pPr marL="0" indent="0">
                        <a:buNone/>
                      </a:pPr>
                      <a:r>
                        <a:rPr lang="en-US" sz="900">
                          <a:solidFill>
                            <a:srgbClr val="222222"/>
                          </a:solidFill>
                          <a:latin typeface="Calibri" pitchFamily="34" charset="0"/>
                          <a:ea typeface="Calibri" pitchFamily="34" charset="-122"/>
                          <a:cs typeface="Calibri" pitchFamily="34" charset="-120"/>
                        </a:rPr>
                        <a:t>100-120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21 Pickup Groups (100-120)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Pickup</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30031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dirty="0">
                          <a:solidFill>
                            <a:srgbClr val="222222"/>
                          </a:solidFill>
                          <a:latin typeface="Calibri" pitchFamily="34" charset="0"/>
                          <a:ea typeface="Calibri" pitchFamily="34" charset="-122"/>
                          <a:cs typeface="Calibri" pitchFamily="34" charset="-120"/>
                        </a:rPr>
                        <a:t>Basic Phone</a:t>
                      </a:r>
                      <a:endParaRPr lang="en-US" sz="900" dirty="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26" name="Shape 19"/>
          <p:cNvSpPr/>
          <p:nvPr/>
        </p:nvSpPr>
        <p:spPr>
          <a:xfrm>
            <a:off x="6339840" y="3624072"/>
            <a:ext cx="5364480" cy="316992"/>
          </a:xfrm>
          <a:prstGeom prst="rect">
            <a:avLst/>
          </a:prstGeom>
          <a:solidFill>
            <a:srgbClr val="FFF8EC"/>
          </a:solidFill>
          <a:ln w="9525">
            <a:solidFill>
              <a:srgbClr val="FFD080"/>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 20"/>
          <p:cNvSpPr/>
          <p:nvPr/>
        </p:nvSpPr>
        <p:spPr>
          <a:xfrm>
            <a:off x="6437376" y="3614928"/>
            <a:ext cx="5193792" cy="316992"/>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07B00"/>
                </a:solidFill>
                <a:effectLst/>
                <a:uLnTx/>
                <a:uFillTx/>
                <a:latin typeface="Calibri" pitchFamily="34" charset="0"/>
                <a:ea typeface="Calibri" pitchFamily="34" charset="-122"/>
                <a:cs typeface="Calibri" pitchFamily="34" charset="-120"/>
              </a:rPr>
              <a:t>⚠  Pickup groups with a single member are redundant – Hunt groups with a single member may be used for diverting non-geographic or other external numbers and should be reviewed.</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 21"/>
          <p:cNvSpPr/>
          <p:nvPr/>
        </p:nvSpPr>
        <p:spPr>
          <a:xfrm>
            <a:off x="6339840" y="3998976"/>
            <a:ext cx="5364480" cy="316992"/>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53659"/>
                </a:solidFill>
                <a:effectLst/>
                <a:uLnTx/>
                <a:uFillTx/>
                <a:latin typeface="Calibri" pitchFamily="34" charset="0"/>
                <a:ea typeface="Calibri" pitchFamily="34" charset="-122"/>
                <a:cs typeface="Calibri" pitchFamily="34" charset="-120"/>
              </a:rPr>
              <a:t>12.  </a:t>
            </a:r>
            <a:r>
              <a:rPr kumimoji="0" lang="en-US" sz="1700"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Location Information</a:t>
            </a: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2"/>
          <p:cNvSpPr/>
          <p:nvPr/>
        </p:nvSpPr>
        <p:spPr>
          <a:xfrm>
            <a:off x="6339840" y="4291584"/>
            <a:ext cx="5364480" cy="46329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55555"/>
                </a:solidFill>
                <a:effectLst/>
                <a:uLnTx/>
                <a:uFillTx/>
                <a:latin typeface="Calibri" pitchFamily="34" charset="0"/>
                <a:ea typeface="Calibri" pitchFamily="34" charset="-122"/>
                <a:cs typeface="Calibri" pitchFamily="34" charset="-120"/>
              </a:rPr>
              <a:t>Many systems provide a centralised call-control, with gateways to extend to remote offices. Detailed below is a summary of any location or remote users discovered.</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2" name="Table 4"/>
          <p:cNvGraphicFramePr>
            <a:graphicFrameLocks noGrp="1"/>
          </p:cNvGraphicFramePr>
          <p:nvPr/>
        </p:nvGraphicFramePr>
        <p:xfrm>
          <a:off x="6339840" y="4690909"/>
          <a:ext cx="2584704" cy="1763005"/>
        </p:xfrm>
        <a:graphic>
          <a:graphicData uri="http://schemas.openxmlformats.org/drawingml/2006/table">
            <a:tbl>
              <a:tblPr/>
              <a:tblGrid>
                <a:gridCol w="512064">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487680">
                  <a:extLst>
                    <a:ext uri="{9D8B030D-6E8A-4147-A177-3AD203B41FA5}">
                      <a16:colId xmlns:a16="http://schemas.microsoft.com/office/drawing/2014/main" val="20002"/>
                    </a:ext>
                  </a:extLst>
                </a:gridCol>
                <a:gridCol w="487680">
                  <a:extLst>
                    <a:ext uri="{9D8B030D-6E8A-4147-A177-3AD203B41FA5}">
                      <a16:colId xmlns:a16="http://schemas.microsoft.com/office/drawing/2014/main" val="20003"/>
                    </a:ext>
                  </a:extLst>
                </a:gridCol>
              </a:tblGrid>
              <a:tr h="352213">
                <a:tc>
                  <a:txBody>
                    <a:bodyPr/>
                    <a:lstStyle/>
                    <a:p>
                      <a:pPr marL="0" indent="0">
                        <a:buNone/>
                      </a:pPr>
                      <a:r>
                        <a:rPr lang="en-US" sz="900" b="1">
                          <a:solidFill>
                            <a:srgbClr val="FFFFFF"/>
                          </a:solidFill>
                          <a:latin typeface="Calibri" pitchFamily="34" charset="0"/>
                          <a:ea typeface="Calibri" pitchFamily="34" charset="-122"/>
                          <a:cs typeface="Calibri" pitchFamily="34" charset="-120"/>
                        </a:rPr>
                        <a:t>Region ID</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Region Name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Std Sets</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IP Sets</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Default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7</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Wilshire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Phantom</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Shadow</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4</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Phantom</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5</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Shadow</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6"/>
                  </a:ext>
                </a:extLst>
              </a:tr>
            </a:tbl>
          </a:graphicData>
        </a:graphic>
      </p:graphicFrame>
      <p:sp>
        <p:nvSpPr>
          <p:cNvPr id="31" name="Text 23"/>
          <p:cNvSpPr/>
          <p:nvPr/>
        </p:nvSpPr>
        <p:spPr>
          <a:xfrm>
            <a:off x="9022080" y="4681728"/>
            <a:ext cx="2682240" cy="316992"/>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12.1  Extension ranges by location</a:t>
            </a:r>
            <a:endParaRPr kumimoji="0" lang="en-US"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5" name="Table 5"/>
          <p:cNvGraphicFramePr>
            <a:graphicFrameLocks noGrp="1"/>
          </p:cNvGraphicFramePr>
          <p:nvPr/>
        </p:nvGraphicFramePr>
        <p:xfrm>
          <a:off x="9022080" y="5023104"/>
          <a:ext cx="2682240" cy="1431205"/>
        </p:xfrm>
        <a:graphic>
          <a:graphicData uri="http://schemas.openxmlformats.org/drawingml/2006/table">
            <a:tbl>
              <a:tblPr/>
              <a:tblGrid>
                <a:gridCol w="560832">
                  <a:extLst>
                    <a:ext uri="{9D8B030D-6E8A-4147-A177-3AD203B41FA5}">
                      <a16:colId xmlns:a16="http://schemas.microsoft.com/office/drawing/2014/main" val="20000"/>
                    </a:ext>
                  </a:extLst>
                </a:gridCol>
                <a:gridCol w="512064">
                  <a:extLst>
                    <a:ext uri="{9D8B030D-6E8A-4147-A177-3AD203B41FA5}">
                      <a16:colId xmlns:a16="http://schemas.microsoft.com/office/drawing/2014/main" val="20001"/>
                    </a:ext>
                  </a:extLst>
                </a:gridCol>
                <a:gridCol w="536448">
                  <a:extLst>
                    <a:ext uri="{9D8B030D-6E8A-4147-A177-3AD203B41FA5}">
                      <a16:colId xmlns:a16="http://schemas.microsoft.com/office/drawing/2014/main" val="20002"/>
                    </a:ext>
                  </a:extLst>
                </a:gridCol>
                <a:gridCol w="536448">
                  <a:extLst>
                    <a:ext uri="{9D8B030D-6E8A-4147-A177-3AD203B41FA5}">
                      <a16:colId xmlns:a16="http://schemas.microsoft.com/office/drawing/2014/main" val="20003"/>
                    </a:ext>
                  </a:extLst>
                </a:gridCol>
                <a:gridCol w="536448">
                  <a:extLst>
                    <a:ext uri="{9D8B030D-6E8A-4147-A177-3AD203B41FA5}">
                      <a16:colId xmlns:a16="http://schemas.microsoft.com/office/drawing/2014/main" val="20004"/>
                    </a:ext>
                  </a:extLst>
                </a:gridCol>
              </a:tblGrid>
              <a:tr h="344085">
                <a:tc>
                  <a:txBody>
                    <a:bodyPr/>
                    <a:lstStyle/>
                    <a:p>
                      <a:pPr marL="0" indent="0">
                        <a:buNone/>
                      </a:pPr>
                      <a:r>
                        <a:rPr lang="en-US" sz="900" b="1">
                          <a:solidFill>
                            <a:srgbClr val="FFFFFF"/>
                          </a:solidFill>
                          <a:latin typeface="Calibri" pitchFamily="34" charset="0"/>
                          <a:ea typeface="Calibri" pitchFamily="34" charset="-122"/>
                          <a:cs typeface="Calibri" pitchFamily="34" charset="-120"/>
                        </a:rPr>
                        <a:t>Region</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Extn prefix</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 in range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Start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End</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17424">
                <a:tc>
                  <a:txBody>
                    <a:bodyPr/>
                    <a:lstStyle/>
                    <a:p>
                      <a:pPr marL="0" indent="0">
                        <a:buNone/>
                      </a:pPr>
                      <a:r>
                        <a:rPr lang="en-US" sz="900">
                          <a:solidFill>
                            <a:srgbClr val="222222"/>
                          </a:solidFill>
                          <a:latin typeface="Calibri" pitchFamily="34" charset="0"/>
                          <a:ea typeface="Calibri" pitchFamily="34" charset="-122"/>
                          <a:cs typeface="Calibri" pitchFamily="34" charset="-120"/>
                        </a:rPr>
                        <a:t>Default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2202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2299</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7424">
                <a:tc>
                  <a:txBody>
                    <a:bodyPr/>
                    <a:lstStyle/>
                    <a:p>
                      <a:pPr marL="0" indent="0">
                        <a:buNone/>
                      </a:pPr>
                      <a:r>
                        <a:rPr lang="en-US" sz="900">
                          <a:solidFill>
                            <a:srgbClr val="222222"/>
                          </a:solidFill>
                          <a:latin typeface="Calibri" pitchFamily="34" charset="0"/>
                          <a:ea typeface="Calibri" pitchFamily="34" charset="-122"/>
                          <a:cs typeface="Calibri" pitchFamily="34" charset="-120"/>
                        </a:rPr>
                        <a:t>Default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24**</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2401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2496</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17424">
                <a:tc>
                  <a:txBody>
                    <a:bodyPr/>
                    <a:lstStyle/>
                    <a:p>
                      <a:pPr marL="0" indent="0">
                        <a:buNone/>
                      </a:pPr>
                      <a:r>
                        <a:rPr lang="en-US" sz="900">
                          <a:solidFill>
                            <a:srgbClr val="222222"/>
                          </a:solidFill>
                          <a:latin typeface="Calibri" pitchFamily="34" charset="0"/>
                          <a:ea typeface="Calibri" pitchFamily="34" charset="-122"/>
                          <a:cs typeface="Calibri" pitchFamily="34" charset="-120"/>
                        </a:rPr>
                        <a:t>Default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28**</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2800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377</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17424">
                <a:tc>
                  <a:txBody>
                    <a:bodyPr/>
                    <a:lstStyle/>
                    <a:p>
                      <a:pPr marL="0" indent="0">
                        <a:buNone/>
                      </a:pPr>
                      <a:r>
                        <a:rPr lang="en-US" sz="900">
                          <a:solidFill>
                            <a:srgbClr val="222222"/>
                          </a:solidFill>
                          <a:latin typeface="Calibri" pitchFamily="34" charset="0"/>
                          <a:ea typeface="Calibri" pitchFamily="34" charset="-122"/>
                          <a:cs typeface="Calibri" pitchFamily="34" charset="-120"/>
                        </a:rPr>
                        <a:t>Default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30030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30030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17424">
                <a:tc>
                  <a:txBody>
                    <a:bodyPr/>
                    <a:lstStyle/>
                    <a:p>
                      <a:pPr marL="0" indent="0">
                        <a:buNone/>
                      </a:pPr>
                      <a:r>
                        <a:rPr lang="en-US" sz="900">
                          <a:solidFill>
                            <a:srgbClr val="222222"/>
                          </a:solidFill>
                          <a:latin typeface="Calibri" pitchFamily="34" charset="0"/>
                          <a:ea typeface="Calibri" pitchFamily="34" charset="-122"/>
                          <a:cs typeface="Calibri" pitchFamily="34" charset="-120"/>
                        </a:rPr>
                        <a:t>Shadow</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30031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30032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35" name="TrunkTitle">
            <a:extLst>
              <a:ext uri="{FF2B5EF4-FFF2-40B4-BE49-F238E27FC236}">
                <a16:creationId xmlns:a16="http://schemas.microsoft.com/office/drawing/2014/main" id="{904153B8-0CC4-1577-9034-8077929B7E09}"/>
              </a:ext>
            </a:extLst>
          </p:cNvPr>
          <p:cNvSpPr/>
          <p:nvPr/>
        </p:nvSpPr>
        <p:spPr>
          <a:xfrm>
            <a:off x="341376" y="4861218"/>
            <a:ext cx="5608320" cy="4000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B5C"/>
                </a:solidFill>
                <a:effectLst/>
                <a:uLnTx/>
                <a:uFillTx/>
                <a:latin typeface="Calibri"/>
                <a:ea typeface="+mn-ea"/>
                <a:cs typeface="+mn-cs"/>
              </a:rPr>
              <a:t>10.1  Trunks (SIP)</a:t>
            </a:r>
          </a:p>
        </p:txBody>
      </p:sp>
      <p:graphicFrame>
        <p:nvGraphicFramePr>
          <p:cNvPr id="36" name="TrunkTbl">
            <a:extLst>
              <a:ext uri="{FF2B5EF4-FFF2-40B4-BE49-F238E27FC236}">
                <a16:creationId xmlns:a16="http://schemas.microsoft.com/office/drawing/2014/main" id="{4146412C-F10A-0A82-0924-8AE58EF18C5B}"/>
              </a:ext>
            </a:extLst>
          </p:cNvPr>
          <p:cNvGraphicFramePr>
            <a:graphicFrameLocks noGrp="1"/>
          </p:cNvGraphicFramePr>
          <p:nvPr/>
        </p:nvGraphicFramePr>
        <p:xfrm>
          <a:off x="341376" y="5298738"/>
          <a:ext cx="5608320" cy="1049576"/>
        </p:xfrm>
        <a:graphic>
          <a:graphicData uri="http://schemas.openxmlformats.org/drawingml/2006/table">
            <a:tbl>
              <a:tblPr/>
              <a:tblGrid>
                <a:gridCol w="920496">
                  <a:extLst>
                    <a:ext uri="{9D8B030D-6E8A-4147-A177-3AD203B41FA5}">
                      <a16:colId xmlns:a16="http://schemas.microsoft.com/office/drawing/2014/main" val="20000"/>
                    </a:ext>
                  </a:extLst>
                </a:gridCol>
                <a:gridCol w="1389888">
                  <a:extLst>
                    <a:ext uri="{9D8B030D-6E8A-4147-A177-3AD203B41FA5}">
                      <a16:colId xmlns:a16="http://schemas.microsoft.com/office/drawing/2014/main" val="20001"/>
                    </a:ext>
                  </a:extLst>
                </a:gridCol>
                <a:gridCol w="1773936">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23000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900" b="1" dirty="0">
                          <a:solidFill>
                            <a:srgbClr val="FFFFFF"/>
                          </a:solidFill>
                          <a:latin typeface="Calibri" pitchFamily="34" charset="0"/>
                          <a:ea typeface="Calibri" pitchFamily="34" charset="-122"/>
                          <a:cs typeface="Calibri" pitchFamily="34" charset="-120"/>
                        </a:rPr>
                        <a:t>Trunk Group</a:t>
                      </a:r>
                      <a:endParaRPr lang="en-US" sz="900" dirty="0">
                        <a:latin typeface="Calibri" charset="0"/>
                        <a:ea typeface="Calibri" charset="0"/>
                        <a:cs typeface="Calibri" charset="0"/>
                      </a:endParaRP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l">
                        <a:buNone/>
                      </a:pPr>
                      <a:r>
                        <a:rPr lang="en-US" sz="900" b="1">
                          <a:solidFill>
                            <a:srgbClr val="FFFFFF"/>
                          </a:solidFill>
                          <a:latin typeface="Calibri"/>
                        </a:rPr>
                        <a:t>Device Pool</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l">
                        <a:buNone/>
                      </a:pPr>
                      <a:r>
                        <a:rPr lang="en-US" sz="900" b="1">
                          <a:solidFill>
                            <a:srgbClr val="FFFFFF"/>
                          </a:solidFill>
                          <a:latin typeface="Calibri"/>
                        </a:rPr>
                        <a:t>Description</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l">
                        <a:buNone/>
                      </a:pPr>
                      <a:r>
                        <a:rPr lang="en-US" sz="900" b="1">
                          <a:solidFill>
                            <a:srgbClr val="FFFFFF"/>
                          </a:solidFill>
                          <a:latin typeface="Calibri"/>
                        </a:rPr>
                        <a:t>CSS / Type</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extLst>
                  <a:ext uri="{0D108BD9-81ED-4DB2-BD59-A6C34878D82A}">
                    <a16:rowId xmlns:a16="http://schemas.microsoft.com/office/drawing/2014/main" val="40000"/>
                  </a:ext>
                </a:extLst>
              </a:tr>
              <a:tr h="200000">
                <a:tc>
                  <a:txBody>
                    <a:bodyPr/>
                    <a:lstStyle/>
                    <a:p>
                      <a:pPr marL="0" indent="0">
                        <a:buNone/>
                      </a:pPr>
                      <a:r>
                        <a:rPr lang="en-US" sz="900">
                          <a:solidFill>
                            <a:srgbClr val="222222"/>
                          </a:solidFill>
                          <a:latin typeface="Calibri"/>
                        </a:rPr>
                        <a:t>1</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buNone/>
                      </a:pPr>
                      <a:r>
                        <a:rPr lang="en-US" sz="900">
                          <a:solidFill>
                            <a:srgbClr val="222222"/>
                          </a:solidFill>
                          <a:latin typeface="Calibri"/>
                        </a:rPr>
                        <a:t>INFORMACAST_DP</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buNone/>
                      </a:pPr>
                      <a:r>
                        <a:rPr lang="en-US" sz="900" dirty="0" err="1">
                          <a:solidFill>
                            <a:srgbClr val="222222"/>
                          </a:solidFill>
                          <a:latin typeface="Calibri"/>
                        </a:rPr>
                        <a:t>InformaCast</a:t>
                      </a:r>
                      <a:r>
                        <a:rPr lang="en-US" sz="900" dirty="0">
                          <a:solidFill>
                            <a:srgbClr val="222222"/>
                          </a:solidFill>
                          <a:latin typeface="Calibri"/>
                        </a:rPr>
                        <a:t> #1</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buNone/>
                      </a:pPr>
                      <a:r>
                        <a:rPr lang="en-US" sz="900">
                          <a:solidFill>
                            <a:srgbClr val="222222"/>
                          </a:solidFill>
                          <a:latin typeface="Calibri"/>
                        </a:rPr>
                        <a:t>SIP</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40001"/>
                  </a:ext>
                </a:extLst>
              </a:tr>
              <a:tr h="200000">
                <a:tc>
                  <a:txBody>
                    <a:bodyPr/>
                    <a:lstStyle/>
                    <a:p>
                      <a:pPr marL="0" indent="0">
                        <a:buNone/>
                      </a:pPr>
                      <a:r>
                        <a:rPr lang="en-US" sz="900">
                          <a:solidFill>
                            <a:srgbClr val="222222"/>
                          </a:solidFill>
                          <a:latin typeface="Calibri"/>
                        </a:rPr>
                        <a:t>2</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buNone/>
                      </a:pPr>
                      <a:r>
                        <a:rPr lang="en-US" sz="900">
                          <a:solidFill>
                            <a:srgbClr val="222222"/>
                          </a:solidFill>
                          <a:latin typeface="Calibri"/>
                        </a:rPr>
                        <a:t>INFORMACAST_DP</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buNone/>
                      </a:pPr>
                      <a:r>
                        <a:rPr lang="en-US" sz="900" dirty="0" err="1">
                          <a:solidFill>
                            <a:srgbClr val="222222"/>
                          </a:solidFill>
                          <a:latin typeface="Calibri"/>
                        </a:rPr>
                        <a:t>InformaCast</a:t>
                      </a:r>
                      <a:r>
                        <a:rPr lang="en-US" sz="900" dirty="0">
                          <a:solidFill>
                            <a:srgbClr val="222222"/>
                          </a:solidFill>
                          <a:latin typeface="Calibri"/>
                        </a:rPr>
                        <a:t> #2</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buNone/>
                      </a:pPr>
                      <a:r>
                        <a:rPr lang="en-US" sz="900">
                          <a:solidFill>
                            <a:srgbClr val="222222"/>
                          </a:solidFill>
                          <a:latin typeface="Calibri"/>
                        </a:rPr>
                        <a:t>SIP</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40002"/>
                  </a:ext>
                </a:extLst>
              </a:tr>
              <a:tr h="200000">
                <a:tc>
                  <a:txBody>
                    <a:bodyPr/>
                    <a:lstStyle/>
                    <a:p>
                      <a:pPr marL="0" indent="0">
                        <a:buNone/>
                      </a:pPr>
                      <a:r>
                        <a:rPr lang="en-US" sz="900">
                          <a:solidFill>
                            <a:srgbClr val="222222"/>
                          </a:solidFill>
                          <a:latin typeface="Calibri"/>
                        </a:rPr>
                        <a:t>3</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buNone/>
                      </a:pPr>
                      <a:r>
                        <a:rPr lang="en-US" sz="900">
                          <a:solidFill>
                            <a:srgbClr val="222222"/>
                          </a:solidFill>
                          <a:latin typeface="Calibri"/>
                        </a:rPr>
                        <a:t>Customer</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buNone/>
                      </a:pPr>
                      <a:r>
                        <a:rPr lang="en-US" sz="900">
                          <a:solidFill>
                            <a:srgbClr val="222222"/>
                          </a:solidFill>
                          <a:latin typeface="Calibri"/>
                        </a:rPr>
                        <a:t>Unity Connection VM</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buNone/>
                      </a:pPr>
                      <a:r>
                        <a:rPr lang="en-US" sz="900">
                          <a:solidFill>
                            <a:srgbClr val="222222"/>
                          </a:solidFill>
                          <a:latin typeface="Calibri"/>
                        </a:rPr>
                        <a:t>InHouse / SIP</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40003"/>
                  </a:ext>
                </a:extLst>
              </a:tr>
              <a:tr h="200000">
                <a:tc>
                  <a:txBody>
                    <a:bodyPr/>
                    <a:lstStyle/>
                    <a:p>
                      <a:pPr marL="0" indent="0">
                        <a:buNone/>
                      </a:pPr>
                      <a:r>
                        <a:rPr lang="en-US" sz="900">
                          <a:solidFill>
                            <a:srgbClr val="222222"/>
                          </a:solidFill>
                          <a:latin typeface="Calibri"/>
                        </a:rPr>
                        <a:t>4</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buNone/>
                      </a:pPr>
                      <a:r>
                        <a:rPr lang="en-US" sz="900">
                          <a:solidFill>
                            <a:srgbClr val="222222"/>
                          </a:solidFill>
                          <a:latin typeface="Calibri"/>
                        </a:rPr>
                        <a:t>Voicemail</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buNone/>
                      </a:pPr>
                      <a:r>
                        <a:rPr lang="en-US" sz="900">
                          <a:solidFill>
                            <a:srgbClr val="222222"/>
                          </a:solidFill>
                          <a:latin typeface="Calibri"/>
                        </a:rPr>
                        <a:t>Exchange Unified Messaging</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buNone/>
                      </a:pPr>
                      <a:r>
                        <a:rPr lang="en-US" sz="900" dirty="0" err="1">
                          <a:solidFill>
                            <a:srgbClr val="222222"/>
                          </a:solidFill>
                          <a:latin typeface="Calibri"/>
                        </a:rPr>
                        <a:t>ExchangeUM</a:t>
                      </a:r>
                      <a:r>
                        <a:rPr lang="en-US" sz="900" dirty="0">
                          <a:solidFill>
                            <a:srgbClr val="222222"/>
                          </a:solidFill>
                          <a:latin typeface="Calibri"/>
                        </a:rPr>
                        <a:t> / SIP</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4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a:extLst>
            <a:ext uri="{FF2B5EF4-FFF2-40B4-BE49-F238E27FC236}">
              <a16:creationId xmlns:a16="http://schemas.microsoft.com/office/drawing/2014/main" id="{70E7B471-288A-C069-BE21-E6F05144AF72}"/>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8DDD5B59-D028-65E8-503E-6817CB196736}"/>
              </a:ext>
            </a:extLst>
          </p:cNvPr>
          <p:cNvSpPr/>
          <p:nvPr/>
        </p:nvSpPr>
        <p:spPr>
          <a:xfrm>
            <a:off x="8839200" y="-609600"/>
            <a:ext cx="1341120" cy="13411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a:extLst>
              <a:ext uri="{FF2B5EF4-FFF2-40B4-BE49-F238E27FC236}">
                <a16:creationId xmlns:a16="http://schemas.microsoft.com/office/drawing/2014/main" id="{679DBFC9-159C-DAEF-248D-380F74EB8379}"/>
              </a:ext>
            </a:extLst>
          </p:cNvPr>
          <p:cNvSpPr/>
          <p:nvPr/>
        </p:nvSpPr>
        <p:spPr>
          <a:xfrm>
            <a:off x="8412480" y="-1036320"/>
            <a:ext cx="2194560" cy="219456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3">
            <a:extLst>
              <a:ext uri="{FF2B5EF4-FFF2-40B4-BE49-F238E27FC236}">
                <a16:creationId xmlns:a16="http://schemas.microsoft.com/office/drawing/2014/main" id="{572593CB-45C4-2842-AFBA-D75370D673C0}"/>
              </a:ext>
            </a:extLst>
          </p:cNvPr>
          <p:cNvSpPr/>
          <p:nvPr/>
        </p:nvSpPr>
        <p:spPr>
          <a:xfrm>
            <a:off x="10728960" y="0"/>
            <a:ext cx="975360" cy="97536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a:extLst>
              <a:ext uri="{FF2B5EF4-FFF2-40B4-BE49-F238E27FC236}">
                <a16:creationId xmlns:a16="http://schemas.microsoft.com/office/drawing/2014/main" id="{FF4294AB-B00E-9007-F51B-07B922838B46}"/>
              </a:ext>
            </a:extLst>
          </p:cNvPr>
          <p:cNvSpPr/>
          <p:nvPr/>
        </p:nvSpPr>
        <p:spPr>
          <a:xfrm>
            <a:off x="10363200" y="-365760"/>
            <a:ext cx="1706880" cy="170688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a:extLst>
              <a:ext uri="{FF2B5EF4-FFF2-40B4-BE49-F238E27FC236}">
                <a16:creationId xmlns:a16="http://schemas.microsoft.com/office/drawing/2014/main" id="{665E8139-97E7-6B88-01DB-04CC4812006B}"/>
              </a:ext>
            </a:extLst>
          </p:cNvPr>
          <p:cNvSpPr/>
          <p:nvPr/>
        </p:nvSpPr>
        <p:spPr>
          <a:xfrm>
            <a:off x="10119360" y="975360"/>
            <a:ext cx="731520" cy="7315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6">
            <a:extLst>
              <a:ext uri="{FF2B5EF4-FFF2-40B4-BE49-F238E27FC236}">
                <a16:creationId xmlns:a16="http://schemas.microsoft.com/office/drawing/2014/main" id="{ABD102B7-F04A-96EE-74F5-AE6B1231B080}"/>
              </a:ext>
            </a:extLst>
          </p:cNvPr>
          <p:cNvSpPr/>
          <p:nvPr/>
        </p:nvSpPr>
        <p:spPr>
          <a:xfrm>
            <a:off x="9814560" y="670560"/>
            <a:ext cx="1341120" cy="13411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a:extLst>
              <a:ext uri="{FF2B5EF4-FFF2-40B4-BE49-F238E27FC236}">
                <a16:creationId xmlns:a16="http://schemas.microsoft.com/office/drawing/2014/main" id="{EA4E4998-36CB-5088-ED4A-6AB32B14B1EF}"/>
              </a:ext>
            </a:extLst>
          </p:cNvPr>
          <p:cNvSpPr/>
          <p:nvPr/>
        </p:nvSpPr>
        <p:spPr>
          <a:xfrm>
            <a:off x="0" y="0"/>
            <a:ext cx="12192000" cy="609600"/>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a:extLst>
              <a:ext uri="{FF2B5EF4-FFF2-40B4-BE49-F238E27FC236}">
                <a16:creationId xmlns:a16="http://schemas.microsoft.com/office/drawing/2014/main" id="{022B3AFC-970F-4175-01FA-E0B860E6B855}"/>
              </a:ext>
            </a:extLst>
          </p:cNvPr>
          <p:cNvSpPr/>
          <p:nvPr/>
        </p:nvSpPr>
        <p:spPr>
          <a:xfrm>
            <a:off x="365760" y="0"/>
            <a:ext cx="8534400" cy="6096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Data Extraction Tool  |  Trunks, Call Flows &amp; Location Information</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a:extLst>
              <a:ext uri="{FF2B5EF4-FFF2-40B4-BE49-F238E27FC236}">
                <a16:creationId xmlns:a16="http://schemas.microsoft.com/office/drawing/2014/main" id="{0690D6FF-5FB6-D811-1E2E-AE4B01EC91A2}"/>
              </a:ext>
            </a:extLst>
          </p:cNvPr>
          <p:cNvSpPr/>
          <p:nvPr/>
        </p:nvSpPr>
        <p:spPr>
          <a:xfrm>
            <a:off x="9144000" y="0"/>
            <a:ext cx="2804160" cy="609600"/>
          </a:xfrm>
          <a:prstGeom prst="rect">
            <a:avLst/>
          </a:prstGeom>
          <a:noFill/>
          <a:ln/>
        </p:spPr>
        <p:txBody>
          <a:bodyPr wrap="square" lIns="0" tIns="0" rIns="0" bIns="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PACKET</a:t>
            </a:r>
            <a:r>
              <a:rPr kumimoji="0" lang="en-US" sz="1467" b="1" i="0" u="none" strike="noStrike" kern="1200" cap="none" spc="0" normalizeH="0" baseline="0" noProof="0">
                <a:ln>
                  <a:noFill/>
                </a:ln>
                <a:solidFill>
                  <a:srgbClr val="3DAB6E"/>
                </a:solidFill>
                <a:effectLst/>
                <a:uLnTx/>
                <a:uFillTx/>
                <a:latin typeface="Calibri" pitchFamily="34" charset="0"/>
                <a:ea typeface="Calibri" pitchFamily="34" charset="-122"/>
                <a:cs typeface="Calibri" pitchFamily="34" charset="-120"/>
              </a:rPr>
              <a:t>FUSION</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a:extLst>
              <a:ext uri="{FF2B5EF4-FFF2-40B4-BE49-F238E27FC236}">
                <a16:creationId xmlns:a16="http://schemas.microsoft.com/office/drawing/2014/main" id="{D826E8B0-4235-4054-82F1-7D4E28DB5B26}"/>
              </a:ext>
            </a:extLst>
          </p:cNvPr>
          <p:cNvSpPr/>
          <p:nvPr/>
        </p:nvSpPr>
        <p:spPr>
          <a:xfrm>
            <a:off x="6156960" y="670560"/>
            <a:ext cx="36576" cy="5852160"/>
          </a:xfrm>
          <a:prstGeom prst="rect">
            <a:avLst/>
          </a:prstGeom>
          <a:solidFill>
            <a:srgbClr val="C8D8E8"/>
          </a:solidFill>
          <a:ln w="12700">
            <a:solidFill>
              <a:srgbClr val="C8D8E8"/>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11">
            <a:extLst>
              <a:ext uri="{FF2B5EF4-FFF2-40B4-BE49-F238E27FC236}">
                <a16:creationId xmlns:a16="http://schemas.microsoft.com/office/drawing/2014/main" id="{CAE0255A-C05A-2DF8-B954-304DE55FD502}"/>
              </a:ext>
            </a:extLst>
          </p:cNvPr>
          <p:cNvSpPr/>
          <p:nvPr/>
        </p:nvSpPr>
        <p:spPr>
          <a:xfrm>
            <a:off x="0" y="6498336"/>
            <a:ext cx="12192000" cy="359664"/>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a:extLst>
              <a:ext uri="{FF2B5EF4-FFF2-40B4-BE49-F238E27FC236}">
                <a16:creationId xmlns:a16="http://schemas.microsoft.com/office/drawing/2014/main" id="{51E725E9-FB19-B989-9690-3D5FDB1F42E8}"/>
              </a:ext>
            </a:extLst>
          </p:cNvPr>
          <p:cNvSpPr/>
          <p:nvPr/>
        </p:nvSpPr>
        <p:spPr>
          <a:xfrm>
            <a:off x="365760" y="6498336"/>
            <a:ext cx="10363200" cy="3596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 Packet Fusion  |  Powered by Bridgepointe Technologies  |  Data Extraction Tool</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3">
            <a:extLst>
              <a:ext uri="{FF2B5EF4-FFF2-40B4-BE49-F238E27FC236}">
                <a16:creationId xmlns:a16="http://schemas.microsoft.com/office/drawing/2014/main" id="{6091E833-68CF-1A66-DBFC-A3A072C68F73}"/>
              </a:ext>
            </a:extLst>
          </p:cNvPr>
          <p:cNvSpPr/>
          <p:nvPr/>
        </p:nvSpPr>
        <p:spPr>
          <a:xfrm>
            <a:off x="11704320" y="6498336"/>
            <a:ext cx="365760" cy="359664"/>
          </a:xfrm>
          <a:prstGeom prst="rect">
            <a:avLst/>
          </a:prstGeom>
          <a:noFill/>
          <a:ln/>
        </p:spPr>
        <p:txBody>
          <a:bodyPr wrap="square" lIns="0" tIns="0" rIns="0" bIns="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46</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6">
            <a:extLst>
              <a:ext uri="{FF2B5EF4-FFF2-40B4-BE49-F238E27FC236}">
                <a16:creationId xmlns:a16="http://schemas.microsoft.com/office/drawing/2014/main" id="{2D96849B-1FA1-0FCF-EFF4-9365D0EB7326}"/>
              </a:ext>
            </a:extLst>
          </p:cNvPr>
          <p:cNvSpPr/>
          <p:nvPr/>
        </p:nvSpPr>
        <p:spPr>
          <a:xfrm>
            <a:off x="243840" y="728472"/>
            <a:ext cx="554736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53659"/>
                </a:solidFill>
                <a:effectLst/>
                <a:uLnTx/>
                <a:uFillTx/>
                <a:latin typeface="Calibri" pitchFamily="34" charset="0"/>
                <a:ea typeface="Calibri" pitchFamily="34" charset="-122"/>
                <a:cs typeface="Calibri" pitchFamily="34" charset="-120"/>
              </a:rPr>
              <a:t>11.  </a:t>
            </a:r>
            <a:r>
              <a:rPr kumimoji="0" lang="en-US" sz="1700"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Call Flows, Routing &amp; Groups</a:t>
            </a: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 17">
            <a:extLst>
              <a:ext uri="{FF2B5EF4-FFF2-40B4-BE49-F238E27FC236}">
                <a16:creationId xmlns:a16="http://schemas.microsoft.com/office/drawing/2014/main" id="{29ED41C0-3E78-69C6-DAE5-3DEA138E606F}"/>
              </a:ext>
            </a:extLst>
          </p:cNvPr>
          <p:cNvSpPr/>
          <p:nvPr/>
        </p:nvSpPr>
        <p:spPr>
          <a:xfrm>
            <a:off x="243840" y="1018032"/>
            <a:ext cx="5547360" cy="46329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555"/>
                </a:solidFill>
                <a:effectLst/>
                <a:uLnTx/>
                <a:uFillTx/>
                <a:latin typeface="Calibri" pitchFamily="34" charset="0"/>
                <a:ea typeface="Calibri" pitchFamily="34" charset="-122"/>
                <a:cs typeface="Calibri" pitchFamily="34" charset="-120"/>
              </a:rPr>
              <a:t>Hunt groups and pickup groups operate in two different ways: Hunt and ACD groups find the first available member (based on rules applied), whereas Pickup groups ring all members at the same time.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3" name="Table 2">
            <a:extLst>
              <a:ext uri="{FF2B5EF4-FFF2-40B4-BE49-F238E27FC236}">
                <a16:creationId xmlns:a16="http://schemas.microsoft.com/office/drawing/2014/main" id="{46F523B8-ED12-4889-74EF-3A904BB43589}"/>
              </a:ext>
            </a:extLst>
          </p:cNvPr>
          <p:cNvGraphicFramePr>
            <a:graphicFrameLocks noGrp="1"/>
          </p:cNvGraphicFramePr>
          <p:nvPr/>
        </p:nvGraphicFramePr>
        <p:xfrm>
          <a:off x="282655" y="1475232"/>
          <a:ext cx="5386625" cy="4874778"/>
        </p:xfrm>
        <a:graphic>
          <a:graphicData uri="http://schemas.openxmlformats.org/drawingml/2006/table">
            <a:tbl>
              <a:tblPr/>
              <a:tblGrid>
                <a:gridCol w="725678">
                  <a:extLst>
                    <a:ext uri="{9D8B030D-6E8A-4147-A177-3AD203B41FA5}">
                      <a16:colId xmlns:a16="http://schemas.microsoft.com/office/drawing/2014/main" val="20000"/>
                    </a:ext>
                  </a:extLst>
                </a:gridCol>
                <a:gridCol w="986444">
                  <a:extLst>
                    <a:ext uri="{9D8B030D-6E8A-4147-A177-3AD203B41FA5}">
                      <a16:colId xmlns:a16="http://schemas.microsoft.com/office/drawing/2014/main" val="20001"/>
                    </a:ext>
                  </a:extLst>
                </a:gridCol>
                <a:gridCol w="1233055">
                  <a:extLst>
                    <a:ext uri="{9D8B030D-6E8A-4147-A177-3AD203B41FA5}">
                      <a16:colId xmlns:a16="http://schemas.microsoft.com/office/drawing/2014/main" val="20002"/>
                    </a:ext>
                  </a:extLst>
                </a:gridCol>
                <a:gridCol w="1123903">
                  <a:extLst>
                    <a:ext uri="{9D8B030D-6E8A-4147-A177-3AD203B41FA5}">
                      <a16:colId xmlns:a16="http://schemas.microsoft.com/office/drawing/2014/main" val="20003"/>
                    </a:ext>
                  </a:extLst>
                </a:gridCol>
                <a:gridCol w="1317545">
                  <a:extLst>
                    <a:ext uri="{9D8B030D-6E8A-4147-A177-3AD203B41FA5}">
                      <a16:colId xmlns:a16="http://schemas.microsoft.com/office/drawing/2014/main" val="20004"/>
                    </a:ext>
                  </a:extLst>
                </a:gridCol>
              </a:tblGrid>
              <a:tr h="280482">
                <a:tc>
                  <a:txBody>
                    <a:bodyPr/>
                    <a:lstStyle/>
                    <a:p>
                      <a:pPr marL="0" marR="0">
                        <a:buNone/>
                      </a:pPr>
                      <a:r>
                        <a:rPr lang="en-GB" sz="1000" b="1">
                          <a:solidFill>
                            <a:schemeClr val="bg1"/>
                          </a:solidFill>
                          <a:effectLst/>
                          <a:latin typeface="Futura PT Book"/>
                          <a:ea typeface="Helvetica Neue"/>
                          <a:cs typeface="Segoe UI" panose="020B0502040204020203" pitchFamily="34" charset="0"/>
                        </a:rPr>
                        <a:t>Category</a:t>
                      </a:r>
                      <a:endParaRPr lang="en-US" sz="1100">
                        <a:solidFill>
                          <a:schemeClr val="bg1"/>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marR="0">
                        <a:buNone/>
                      </a:pPr>
                      <a:r>
                        <a:rPr lang="en-GB" sz="1000" b="1">
                          <a:solidFill>
                            <a:schemeClr val="bg1"/>
                          </a:solidFill>
                          <a:effectLst/>
                          <a:latin typeface="Futura PT Book"/>
                          <a:ea typeface="Helvetica Neue"/>
                          <a:cs typeface="Segoe UI" panose="020B0502040204020203" pitchFamily="34" charset="0"/>
                        </a:rPr>
                        <a:t>Pilot Number</a:t>
                      </a:r>
                      <a:endParaRPr lang="en-US" sz="1100">
                        <a:solidFill>
                          <a:schemeClr val="bg1"/>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marR="0">
                        <a:buNone/>
                      </a:pPr>
                      <a:r>
                        <a:rPr lang="en-GB" sz="1000" b="1">
                          <a:solidFill>
                            <a:schemeClr val="bg1"/>
                          </a:solidFill>
                          <a:effectLst/>
                          <a:latin typeface="Futura PT Book"/>
                          <a:ea typeface="Helvetica Neue"/>
                          <a:cs typeface="Segoe UI" panose="020B0502040204020203" pitchFamily="34" charset="0"/>
                        </a:rPr>
                        <a:t>Name</a:t>
                      </a:r>
                      <a:endParaRPr lang="en-US" sz="1100">
                        <a:solidFill>
                          <a:schemeClr val="bg1"/>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marR="0">
                        <a:buNone/>
                      </a:pPr>
                      <a:r>
                        <a:rPr lang="en-GB" sz="1000" b="1">
                          <a:solidFill>
                            <a:schemeClr val="bg1"/>
                          </a:solidFill>
                          <a:effectLst/>
                          <a:latin typeface="Futura PT Book"/>
                          <a:ea typeface="Helvetica Neue"/>
                          <a:cs typeface="Segoe UI" panose="020B0502040204020203" pitchFamily="34" charset="0"/>
                        </a:rPr>
                        <a:t># of Members</a:t>
                      </a:r>
                      <a:endParaRPr lang="en-US" sz="1100">
                        <a:solidFill>
                          <a:schemeClr val="bg1"/>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marR="0">
                        <a:buNone/>
                      </a:pPr>
                      <a:r>
                        <a:rPr lang="en-GB" sz="1000" b="1" dirty="0">
                          <a:solidFill>
                            <a:schemeClr val="bg1"/>
                          </a:solidFill>
                          <a:effectLst/>
                          <a:latin typeface="Futura PT Book"/>
                          <a:ea typeface="Helvetica Neue"/>
                          <a:cs typeface="Segoe UI" panose="020B0502040204020203" pitchFamily="34" charset="0"/>
                        </a:rPr>
                        <a:t>Warning</a:t>
                      </a:r>
                      <a:endParaRPr lang="en-US" sz="1100" dirty="0">
                        <a:solidFill>
                          <a:schemeClr val="bg1"/>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Hunt</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7015</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a:buNone/>
                      </a:pPr>
                      <a:endParaRPr lang="en-US" sz="1100">
                        <a:effectLst/>
                        <a:latin typeface="Futura PT Book"/>
                        <a:ea typeface="Helvetica Neue"/>
                        <a:cs typeface="Helvetica Neue"/>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32</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100_None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2</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101</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101_None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12</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102</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102_None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6</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756973683"/>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103</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103_None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259313218"/>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104</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104_None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6</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253162882"/>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105</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105_None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4</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2944631929"/>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106</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106_None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5</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3622862261"/>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107</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107_None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2520825425"/>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108</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108_None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927277866"/>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109</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109_None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619474921"/>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110_None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658028843"/>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111</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111_None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282301505"/>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112</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112_None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996078443"/>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113</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113_None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4154717156"/>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114</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114_None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479811539"/>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115</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115_None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2715905155"/>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116</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116_None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dirty="0">
                          <a:solidFill>
                            <a:srgbClr val="1481AB"/>
                          </a:solidFill>
                          <a:effectLst/>
                          <a:latin typeface="Futura PT Book"/>
                          <a:ea typeface="Helvetica Neue"/>
                          <a:cs typeface="Segoe UI" panose="020B0502040204020203" pitchFamily="34" charset="0"/>
                        </a:rPr>
                        <a:t>Empty group </a:t>
                      </a:r>
                      <a:endParaRPr lang="en-US" sz="1100" dirty="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3065097550"/>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117</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117_None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3473236171"/>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118</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118_None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Empty group </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4169176693"/>
                  </a:ext>
                </a:extLst>
              </a:tr>
              <a:tr h="218776">
                <a:tc>
                  <a:txBody>
                    <a:bodyPr/>
                    <a:lstStyle/>
                    <a:p>
                      <a:pPr marL="0" marR="0">
                        <a:buNone/>
                      </a:pPr>
                      <a:r>
                        <a:rPr lang="en-GB" sz="1000" b="1">
                          <a:solidFill>
                            <a:srgbClr val="1481AB"/>
                          </a:solidFill>
                          <a:effectLst/>
                          <a:latin typeface="Futura PT Book"/>
                          <a:ea typeface="Helvetica Neue"/>
                          <a:cs typeface="Segoe UI" panose="020B0502040204020203" pitchFamily="34" charset="0"/>
                        </a:rPr>
                        <a:t> Pickup</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119</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119_None</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a:solidFill>
                            <a:srgbClr val="1481AB"/>
                          </a:solidFill>
                          <a:effectLst/>
                          <a:latin typeface="Futura PT Book"/>
                          <a:ea typeface="Helvetica Neue"/>
                          <a:cs typeface="Segoe UI" panose="020B0502040204020203" pitchFamily="34" charset="0"/>
                        </a:rPr>
                        <a:t>0</a:t>
                      </a:r>
                      <a:endParaRPr lang="en-US" sz="110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marR="0">
                        <a:buNone/>
                      </a:pPr>
                      <a:r>
                        <a:rPr lang="en-GB" sz="1000" dirty="0">
                          <a:solidFill>
                            <a:srgbClr val="1481AB"/>
                          </a:solidFill>
                          <a:effectLst/>
                          <a:latin typeface="Futura PT Book"/>
                          <a:ea typeface="Helvetica Neue"/>
                          <a:cs typeface="Segoe UI" panose="020B0502040204020203" pitchFamily="34" charset="0"/>
                        </a:rPr>
                        <a:t>Empty group </a:t>
                      </a:r>
                      <a:endParaRPr lang="en-US" sz="1100" dirty="0">
                        <a:solidFill>
                          <a:srgbClr val="002060"/>
                        </a:solidFill>
                        <a:effectLst/>
                        <a:latin typeface="Futura PT Book"/>
                        <a:ea typeface="Arial Unicode MS"/>
                        <a:cs typeface="Times New Roman" panose="02020603050405020304" pitchFamily="18" charset="0"/>
                      </a:endParaRPr>
                    </a:p>
                  </a:txBody>
                  <a:tcPr marL="68580" marR="68580" marT="0" marB="0">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4163495155"/>
                  </a:ext>
                </a:extLst>
              </a:tr>
            </a:tbl>
          </a:graphicData>
        </a:graphic>
      </p:graphicFrame>
      <p:graphicFrame>
        <p:nvGraphicFramePr>
          <p:cNvPr id="34" name="Table 33">
            <a:extLst>
              <a:ext uri="{FF2B5EF4-FFF2-40B4-BE49-F238E27FC236}">
                <a16:creationId xmlns:a16="http://schemas.microsoft.com/office/drawing/2014/main" id="{9D9C17FB-7543-34F7-59C1-06A5AC668054}"/>
              </a:ext>
            </a:extLst>
          </p:cNvPr>
          <p:cNvGraphicFramePr>
            <a:graphicFrameLocks noGrp="1"/>
          </p:cNvGraphicFramePr>
          <p:nvPr/>
        </p:nvGraphicFramePr>
        <p:xfrm>
          <a:off x="6662929" y="1905191"/>
          <a:ext cx="5163310" cy="4369955"/>
        </p:xfrm>
        <a:graphic>
          <a:graphicData uri="http://schemas.openxmlformats.org/drawingml/2006/table">
            <a:tbl>
              <a:tblPr firstRow="1" firstCol="1" bandRow="1"/>
              <a:tblGrid>
                <a:gridCol w="487679">
                  <a:extLst>
                    <a:ext uri="{9D8B030D-6E8A-4147-A177-3AD203B41FA5}">
                      <a16:colId xmlns:a16="http://schemas.microsoft.com/office/drawing/2014/main" val="2695330850"/>
                    </a:ext>
                  </a:extLst>
                </a:gridCol>
                <a:gridCol w="1371600">
                  <a:extLst>
                    <a:ext uri="{9D8B030D-6E8A-4147-A177-3AD203B41FA5}">
                      <a16:colId xmlns:a16="http://schemas.microsoft.com/office/drawing/2014/main" val="2137686450"/>
                    </a:ext>
                  </a:extLst>
                </a:gridCol>
                <a:gridCol w="685800">
                  <a:extLst>
                    <a:ext uri="{9D8B030D-6E8A-4147-A177-3AD203B41FA5}">
                      <a16:colId xmlns:a16="http://schemas.microsoft.com/office/drawing/2014/main" val="2803756712"/>
                    </a:ext>
                  </a:extLst>
                </a:gridCol>
                <a:gridCol w="996696">
                  <a:extLst>
                    <a:ext uri="{9D8B030D-6E8A-4147-A177-3AD203B41FA5}">
                      <a16:colId xmlns:a16="http://schemas.microsoft.com/office/drawing/2014/main" val="2986870011"/>
                    </a:ext>
                  </a:extLst>
                </a:gridCol>
                <a:gridCol w="889560">
                  <a:extLst>
                    <a:ext uri="{9D8B030D-6E8A-4147-A177-3AD203B41FA5}">
                      <a16:colId xmlns:a16="http://schemas.microsoft.com/office/drawing/2014/main" val="2866283414"/>
                    </a:ext>
                  </a:extLst>
                </a:gridCol>
                <a:gridCol w="731975">
                  <a:extLst>
                    <a:ext uri="{9D8B030D-6E8A-4147-A177-3AD203B41FA5}">
                      <a16:colId xmlns:a16="http://schemas.microsoft.com/office/drawing/2014/main" val="1776514703"/>
                    </a:ext>
                  </a:extLst>
                </a:gridCol>
              </a:tblGrid>
              <a:tr h="203530">
                <a:tc>
                  <a:txBody>
                    <a:bodyPr/>
                    <a:lstStyle/>
                    <a:p>
                      <a:pPr marL="0" marR="0">
                        <a:buNone/>
                      </a:pPr>
                      <a:r>
                        <a:rPr lang="en-GB" sz="800" b="1">
                          <a:solidFill>
                            <a:schemeClr val="bg1"/>
                          </a:solidFill>
                          <a:effectLst/>
                          <a:latin typeface="Futura PT Book"/>
                          <a:ea typeface="Helvetica Neue"/>
                          <a:cs typeface="Segoe UI" panose="020B0502040204020203" pitchFamily="34" charset="0"/>
                        </a:rPr>
                        <a:t>Pattern</a:t>
                      </a:r>
                      <a:endParaRPr lang="en-US" sz="900">
                        <a:solidFill>
                          <a:schemeClr val="bg1"/>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Description</a:t>
                      </a:r>
                      <a:endParaRPr lang="en-US" sz="900">
                        <a:solidFill>
                          <a:schemeClr val="bg1"/>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CSS</a:t>
                      </a:r>
                      <a:endParaRPr lang="en-US" sz="900">
                        <a:solidFill>
                          <a:schemeClr val="bg1"/>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Route Partition</a:t>
                      </a:r>
                      <a:endParaRPr lang="en-US" sz="900">
                        <a:solidFill>
                          <a:schemeClr val="bg1"/>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Called Party Transform Mask</a:t>
                      </a:r>
                      <a:endParaRPr lang="en-US" sz="900">
                        <a:solidFill>
                          <a:schemeClr val="bg1"/>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dirty="0">
                          <a:solidFill>
                            <a:schemeClr val="bg1"/>
                          </a:solidFill>
                          <a:effectLst/>
                          <a:latin typeface="Futura PT Book"/>
                          <a:ea typeface="Helvetica Neue"/>
                          <a:cs typeface="Segoe UI" panose="020B0502040204020203" pitchFamily="34" charset="0"/>
                        </a:rPr>
                        <a:t>Called Party Prefix </a:t>
                      </a:r>
                      <a:endParaRPr lang="en-US" sz="900" dirty="0">
                        <a:solidFill>
                          <a:schemeClr val="bg1"/>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extLst>
                  <a:ext uri="{0D108BD9-81ED-4DB2-BD59-A6C34878D82A}">
                    <a16:rowId xmlns:a16="http://schemas.microsoft.com/office/drawing/2014/main" val="871482210"/>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Campus Police auto-dial. Use 3300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CampusPolice</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3300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dirty="0">
                          <a:solidFill>
                            <a:srgbClr val="1481AB"/>
                          </a:solidFill>
                          <a:effectLst/>
                          <a:latin typeface="Futura PT Book"/>
                          <a:ea typeface="Helvetica Neue"/>
                          <a:cs typeface="Segoe UI" panose="020B0502040204020203" pitchFamily="34" charset="0"/>
                        </a:rPr>
                        <a:t> </a:t>
                      </a:r>
                      <a:endParaRPr lang="en-US" sz="900" dirty="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270915547"/>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Lot 3 Auto-dial. Use 3300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Lot3codeblue</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Lot3codeblue</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3300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dirty="0">
                          <a:solidFill>
                            <a:srgbClr val="1481AB"/>
                          </a:solidFill>
                          <a:effectLst/>
                          <a:latin typeface="Futura PT Book"/>
                          <a:ea typeface="Helvetica Neue"/>
                          <a:cs typeface="Segoe UI" panose="020B0502040204020203" pitchFamily="34" charset="0"/>
                        </a:rPr>
                        <a:t> </a:t>
                      </a:r>
                      <a:endParaRPr lang="en-US" sz="900" dirty="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2475379711"/>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Receiving auto-dial to 2495</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Receiving</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2495</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1807714226"/>
                  </a:ext>
                </a:extLst>
              </a:tr>
              <a:tr h="101765">
                <a:tc>
                  <a:txBody>
                    <a:bodyPr/>
                    <a:lstStyle/>
                    <a:p>
                      <a:pPr marL="0" marR="0">
                        <a:buNone/>
                      </a:pPr>
                      <a:r>
                        <a:rPr lang="en-GB" sz="800" b="1">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Bookstacks to 2395</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InHouse</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LibraryPartition</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2395</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392222991"/>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#3</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Calls Non-emergency Sheriff Office x4005</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4005</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970976586"/>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Calls Operator on 2030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Local</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2030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2496959811"/>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2639</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Calls LACC Cinema engineers on x7639</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InHouse</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7639</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dirty="0">
                          <a:solidFill>
                            <a:srgbClr val="1481AB"/>
                          </a:solidFill>
                          <a:effectLst/>
                          <a:latin typeface="Futura PT Book"/>
                          <a:ea typeface="Helvetica Neue"/>
                          <a:cs typeface="Segoe UI" panose="020B0502040204020203" pitchFamily="34" charset="0"/>
                        </a:rPr>
                        <a:t> </a:t>
                      </a:r>
                      <a:endParaRPr lang="en-US" sz="900" dirty="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4190645352"/>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4011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Foundation DID calls 2490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Inter-Switch</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2490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540573030"/>
                  </a:ext>
                </a:extLst>
              </a:tr>
              <a:tr h="305295">
                <a:tc>
                  <a:txBody>
                    <a:bodyPr/>
                    <a:lstStyle/>
                    <a:p>
                      <a:pPr marL="0" marR="0">
                        <a:buNone/>
                      </a:pPr>
                      <a:r>
                        <a:rPr lang="en-GB" sz="800" b="1">
                          <a:solidFill>
                            <a:srgbClr val="1481AB"/>
                          </a:solidFill>
                          <a:effectLst/>
                          <a:latin typeface="Futura PT Book"/>
                          <a:ea typeface="Helvetica Neue"/>
                          <a:cs typeface="Segoe UI" panose="020B0502040204020203" pitchFamily="34" charset="0"/>
                        </a:rPr>
                        <a:t>4012</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ex-Public Relations DID calls Main number x4000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InHouse</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4000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053913310"/>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4014</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Main Fax Number DID Roll Over calls x4013</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Local</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4013</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077300881"/>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4587</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NonCredit DID for FreshDesk to call 2230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Inter-Switch</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2230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821831185"/>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4588</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NonCredit DID for FreshDesk to call 2234</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Inter-Switch</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2234</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782970506"/>
                  </a:ext>
                </a:extLst>
              </a:tr>
              <a:tr h="305295">
                <a:tc>
                  <a:txBody>
                    <a:bodyPr/>
                    <a:lstStyle/>
                    <a:p>
                      <a:pPr marL="0" marR="0">
                        <a:buNone/>
                      </a:pPr>
                      <a:r>
                        <a:rPr lang="en-GB" sz="800" b="1">
                          <a:solidFill>
                            <a:srgbClr val="1481AB"/>
                          </a:solidFill>
                          <a:effectLst/>
                          <a:latin typeface="Futura PT Book"/>
                          <a:ea typeface="Helvetica Neue"/>
                          <a:cs typeface="Segoe UI" panose="020B0502040204020203" pitchFamily="34" charset="0"/>
                        </a:rPr>
                        <a:t>5222</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LACC DID calls LACC FreshCaller (323-766-6240)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913237666240</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3423107029"/>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7116</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Calls Wesley`s Call Center (866-733-5924)</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918667335924</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319357841"/>
                  </a:ext>
                </a:extLst>
              </a:tr>
              <a:tr h="101765">
                <a:tc>
                  <a:txBody>
                    <a:bodyPr/>
                    <a:lstStyle/>
                    <a:p>
                      <a:pPr marL="0" marR="0">
                        <a:buNone/>
                      </a:pPr>
                      <a:r>
                        <a:rPr lang="en-GB" sz="800" b="1">
                          <a:solidFill>
                            <a:srgbClr val="1481AB"/>
                          </a:solidFill>
                          <a:effectLst/>
                          <a:latin typeface="Futura PT Book"/>
                          <a:ea typeface="Helvetica Neue"/>
                          <a:cs typeface="Segoe UI" panose="020B0502040204020203" pitchFamily="34" charset="0"/>
                        </a:rPr>
                        <a:t>9.911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Sheriff DID calls 2911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743120816"/>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9.911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InformaCast CallAware 9.911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INFORMACAST_ICVA-Redirect1-CA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2384597825"/>
                  </a:ext>
                </a:extLst>
              </a:tr>
              <a:tr h="203530">
                <a:tc>
                  <a:txBody>
                    <a:bodyPr/>
                    <a:lstStyle/>
                    <a:p>
                      <a:pPr marL="0" marR="0">
                        <a:buNone/>
                      </a:pPr>
                      <a:r>
                        <a:rPr lang="en-GB" sz="800" b="1">
                          <a:solidFill>
                            <a:srgbClr val="1481AB"/>
                          </a:solidFill>
                          <a:effectLst/>
                          <a:latin typeface="Futura PT Book"/>
                          <a:ea typeface="Helvetica Neue"/>
                          <a:cs typeface="Segoe UI" panose="020B0502040204020203" pitchFamily="34" charset="0"/>
                        </a:rPr>
                        <a:t>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InformaCast CallAware 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INFORMACAST_ICVA-Redirect1-CA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487621676"/>
                  </a:ext>
                </a:extLst>
              </a:tr>
              <a:tr h="101765">
                <a:tc>
                  <a:txBody>
                    <a:bodyPr/>
                    <a:lstStyle/>
                    <a:p>
                      <a:pPr marL="0" marR="0">
                        <a:buNone/>
                      </a:pPr>
                      <a:r>
                        <a:rPr lang="en-GB" sz="800" b="1">
                          <a:solidFill>
                            <a:srgbClr val="1481AB"/>
                          </a:solidFill>
                          <a:effectLst/>
                          <a:latin typeface="Futura PT Book"/>
                          <a:ea typeface="Helvetica Neue"/>
                          <a:cs typeface="Segoe UI" panose="020B0502040204020203" pitchFamily="34" charset="0"/>
                        </a:rPr>
                        <a:t>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Sheriff DID calls 2911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LATA</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 </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a:solidFill>
                            <a:srgbClr val="1481AB"/>
                          </a:solidFill>
                          <a:effectLst/>
                          <a:latin typeface="Futura PT Book"/>
                          <a:ea typeface="Helvetica Neue"/>
                          <a:cs typeface="Segoe UI" panose="020B0502040204020203" pitchFamily="34" charset="0"/>
                        </a:rPr>
                        <a:t>2911</a:t>
                      </a:r>
                      <a:endParaRPr lang="en-US" sz="90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800" dirty="0">
                          <a:solidFill>
                            <a:srgbClr val="1481AB"/>
                          </a:solidFill>
                          <a:effectLst/>
                          <a:latin typeface="Futura PT Book"/>
                          <a:ea typeface="Helvetica Neue"/>
                          <a:cs typeface="Segoe UI" panose="020B0502040204020203" pitchFamily="34" charset="0"/>
                        </a:rPr>
                        <a:t> </a:t>
                      </a:r>
                      <a:endParaRPr lang="en-US" sz="900" dirty="0">
                        <a:solidFill>
                          <a:srgbClr val="002060"/>
                        </a:solidFill>
                        <a:effectLst/>
                        <a:latin typeface="Futura PT Book"/>
                        <a:ea typeface="Arial Unicode MS"/>
                        <a:cs typeface="Times New Roman" panose="02020603050405020304" pitchFamily="18" charset="0"/>
                      </a:endParaRPr>
                    </a:p>
                  </a:txBody>
                  <a:tcPr marL="54392" marR="54392"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671508547"/>
                  </a:ext>
                </a:extLst>
              </a:tr>
            </a:tbl>
          </a:graphicData>
        </a:graphic>
      </p:graphicFrame>
      <p:sp>
        <p:nvSpPr>
          <p:cNvPr id="39" name="TextBox 38">
            <a:extLst>
              <a:ext uri="{FF2B5EF4-FFF2-40B4-BE49-F238E27FC236}">
                <a16:creationId xmlns:a16="http://schemas.microsoft.com/office/drawing/2014/main" id="{8998662A-B2E0-EA4D-44ED-3C64FA70F29C}"/>
              </a:ext>
            </a:extLst>
          </p:cNvPr>
          <p:cNvSpPr txBox="1"/>
          <p:nvPr/>
        </p:nvSpPr>
        <p:spPr>
          <a:xfrm>
            <a:off x="6565185" y="1166634"/>
            <a:ext cx="5126943"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Pct val="100000"/>
              <a:buFontTx/>
              <a:buNone/>
              <a:tabLst/>
              <a:defRPr/>
            </a:pPr>
            <a:r>
              <a:rPr kumimoji="0" lang="en-GB" altLang="en-US" sz="1000" b="0" i="0" u="none" strike="noStrike" kern="1200" cap="none" spc="0" normalizeH="0" baseline="0" noProof="0" dirty="0">
                <a:ln>
                  <a:noFill/>
                </a:ln>
                <a:solidFill>
                  <a:srgbClr val="002060"/>
                </a:solidFill>
                <a:effectLst/>
                <a:uLnTx/>
                <a:uFillTx/>
                <a:latin typeface="Calibri" panose="020F0502020204030204"/>
                <a:ea typeface="Arial Unicode MS" charset="-128"/>
                <a:cs typeface="Segoe UI" panose="020B0502040204020203" pitchFamily="34" charset="0"/>
              </a:rPr>
              <a:t>Cisco CUCM uses translation patterns to manipulate digits before forwarding calls across the voice network. A translation pattern normally requires another digit analysis attempt. Translation patterns and route patterns can be used to block patterns, but the default action is to attempt call routing.</a:t>
            </a:r>
            <a:endParaRPr kumimoji="0" lang="en-US" alt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95682EBF-773C-66F6-E700-9F9423D5CD82}"/>
              </a:ext>
            </a:extLst>
          </p:cNvPr>
          <p:cNvSpPr txBox="1"/>
          <p:nvPr/>
        </p:nvSpPr>
        <p:spPr>
          <a:xfrm>
            <a:off x="6559296" y="879846"/>
            <a:ext cx="6099048"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53659"/>
                </a:solidFill>
                <a:effectLst/>
                <a:uLnTx/>
                <a:uFillTx/>
                <a:latin typeface="Calibri" pitchFamily="34" charset="0"/>
                <a:ea typeface="Calibri" pitchFamily="34" charset="-122"/>
                <a:cs typeface="Calibri" pitchFamily="34" charset="-120"/>
              </a:rPr>
              <a:t>11.2  </a:t>
            </a:r>
            <a:r>
              <a:rPr kumimoji="0" lang="en-US" sz="1800"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Translation Tables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078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a:extLst>
            <a:ext uri="{FF2B5EF4-FFF2-40B4-BE49-F238E27FC236}">
              <a16:creationId xmlns:a16="http://schemas.microsoft.com/office/drawing/2014/main" id="{470F7684-6766-8270-B225-AFE5BE8FE2A6}"/>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A9877024-3B8A-008D-B1EE-9E78BB0BBBDB}"/>
              </a:ext>
            </a:extLst>
          </p:cNvPr>
          <p:cNvSpPr/>
          <p:nvPr/>
        </p:nvSpPr>
        <p:spPr>
          <a:xfrm>
            <a:off x="8839200" y="-609600"/>
            <a:ext cx="1341120" cy="13411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a:extLst>
              <a:ext uri="{FF2B5EF4-FFF2-40B4-BE49-F238E27FC236}">
                <a16:creationId xmlns:a16="http://schemas.microsoft.com/office/drawing/2014/main" id="{107AB9B7-10F0-7774-A368-586FBE60045D}"/>
              </a:ext>
            </a:extLst>
          </p:cNvPr>
          <p:cNvSpPr/>
          <p:nvPr/>
        </p:nvSpPr>
        <p:spPr>
          <a:xfrm>
            <a:off x="8412480" y="-1036320"/>
            <a:ext cx="2194560" cy="219456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3">
            <a:extLst>
              <a:ext uri="{FF2B5EF4-FFF2-40B4-BE49-F238E27FC236}">
                <a16:creationId xmlns:a16="http://schemas.microsoft.com/office/drawing/2014/main" id="{FC72A371-9943-BC26-8299-2FD04C0A5DEF}"/>
              </a:ext>
            </a:extLst>
          </p:cNvPr>
          <p:cNvSpPr/>
          <p:nvPr/>
        </p:nvSpPr>
        <p:spPr>
          <a:xfrm>
            <a:off x="10728960" y="0"/>
            <a:ext cx="975360" cy="97536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a:extLst>
              <a:ext uri="{FF2B5EF4-FFF2-40B4-BE49-F238E27FC236}">
                <a16:creationId xmlns:a16="http://schemas.microsoft.com/office/drawing/2014/main" id="{E15A6585-8930-3DE5-69DE-2E1645F2A812}"/>
              </a:ext>
            </a:extLst>
          </p:cNvPr>
          <p:cNvSpPr/>
          <p:nvPr/>
        </p:nvSpPr>
        <p:spPr>
          <a:xfrm>
            <a:off x="10363200" y="-365760"/>
            <a:ext cx="1706880" cy="170688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a:extLst>
              <a:ext uri="{FF2B5EF4-FFF2-40B4-BE49-F238E27FC236}">
                <a16:creationId xmlns:a16="http://schemas.microsoft.com/office/drawing/2014/main" id="{A38AAC8D-4D6E-E0C3-628D-24AA04338585}"/>
              </a:ext>
            </a:extLst>
          </p:cNvPr>
          <p:cNvSpPr/>
          <p:nvPr/>
        </p:nvSpPr>
        <p:spPr>
          <a:xfrm>
            <a:off x="10119360" y="975360"/>
            <a:ext cx="731520" cy="7315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6">
            <a:extLst>
              <a:ext uri="{FF2B5EF4-FFF2-40B4-BE49-F238E27FC236}">
                <a16:creationId xmlns:a16="http://schemas.microsoft.com/office/drawing/2014/main" id="{DBAC89B0-A428-6CB4-AA25-64E76416E6EF}"/>
              </a:ext>
            </a:extLst>
          </p:cNvPr>
          <p:cNvSpPr/>
          <p:nvPr/>
        </p:nvSpPr>
        <p:spPr>
          <a:xfrm>
            <a:off x="9814560" y="670560"/>
            <a:ext cx="1341120" cy="1341120"/>
          </a:xfrm>
          <a:prstGeom prst="ellipse">
            <a:avLst/>
          </a:prstGeom>
          <a:solidFill>
            <a:srgbClr val="FFFFFF">
              <a:alpha val="0"/>
            </a:srgbClr>
          </a:solidFill>
          <a:ln w="9525">
            <a:solidFill>
              <a:srgbClr val="B8CDE0">
                <a:alpha val="7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a:extLst>
              <a:ext uri="{FF2B5EF4-FFF2-40B4-BE49-F238E27FC236}">
                <a16:creationId xmlns:a16="http://schemas.microsoft.com/office/drawing/2014/main" id="{D4F2E1B5-0C59-B137-5F67-37B41CDBCC7D}"/>
              </a:ext>
            </a:extLst>
          </p:cNvPr>
          <p:cNvSpPr/>
          <p:nvPr/>
        </p:nvSpPr>
        <p:spPr>
          <a:xfrm>
            <a:off x="0" y="0"/>
            <a:ext cx="12192000" cy="609600"/>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a:extLst>
              <a:ext uri="{FF2B5EF4-FFF2-40B4-BE49-F238E27FC236}">
                <a16:creationId xmlns:a16="http://schemas.microsoft.com/office/drawing/2014/main" id="{C6958851-A1E6-DA2A-9865-2BF32F87C445}"/>
              </a:ext>
            </a:extLst>
          </p:cNvPr>
          <p:cNvSpPr/>
          <p:nvPr/>
        </p:nvSpPr>
        <p:spPr>
          <a:xfrm>
            <a:off x="365760" y="0"/>
            <a:ext cx="8534400" cy="6096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Data Extraction Tool  |  Trunks, Call Flows &amp; Location Information</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a:extLst>
              <a:ext uri="{FF2B5EF4-FFF2-40B4-BE49-F238E27FC236}">
                <a16:creationId xmlns:a16="http://schemas.microsoft.com/office/drawing/2014/main" id="{E6A59DDA-F318-BA1C-FBEB-AD4B9438CDEA}"/>
              </a:ext>
            </a:extLst>
          </p:cNvPr>
          <p:cNvSpPr/>
          <p:nvPr/>
        </p:nvSpPr>
        <p:spPr>
          <a:xfrm>
            <a:off x="9144000" y="0"/>
            <a:ext cx="2804160" cy="609600"/>
          </a:xfrm>
          <a:prstGeom prst="rect">
            <a:avLst/>
          </a:prstGeom>
          <a:noFill/>
          <a:ln/>
        </p:spPr>
        <p:txBody>
          <a:bodyPr wrap="square" lIns="0" tIns="0" rIns="0" bIns="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PACKET</a:t>
            </a:r>
            <a:r>
              <a:rPr kumimoji="0" lang="en-US" sz="1467" b="1" i="0" u="none" strike="noStrike" kern="1200" cap="none" spc="0" normalizeH="0" baseline="0" noProof="0">
                <a:ln>
                  <a:noFill/>
                </a:ln>
                <a:solidFill>
                  <a:srgbClr val="3DAB6E"/>
                </a:solidFill>
                <a:effectLst/>
                <a:uLnTx/>
                <a:uFillTx/>
                <a:latin typeface="Calibri" pitchFamily="34" charset="0"/>
                <a:ea typeface="Calibri" pitchFamily="34" charset="-122"/>
                <a:cs typeface="Calibri" pitchFamily="34" charset="-120"/>
              </a:rPr>
              <a:t>FUSION</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a:extLst>
              <a:ext uri="{FF2B5EF4-FFF2-40B4-BE49-F238E27FC236}">
                <a16:creationId xmlns:a16="http://schemas.microsoft.com/office/drawing/2014/main" id="{BA9AD135-52A9-D167-6C7E-A732D1916BDB}"/>
              </a:ext>
            </a:extLst>
          </p:cNvPr>
          <p:cNvSpPr/>
          <p:nvPr/>
        </p:nvSpPr>
        <p:spPr>
          <a:xfrm>
            <a:off x="6156960" y="670560"/>
            <a:ext cx="36576" cy="5852160"/>
          </a:xfrm>
          <a:prstGeom prst="rect">
            <a:avLst/>
          </a:prstGeom>
          <a:solidFill>
            <a:srgbClr val="C8D8E8"/>
          </a:solidFill>
          <a:ln w="12700">
            <a:solidFill>
              <a:srgbClr val="C8D8E8"/>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11">
            <a:extLst>
              <a:ext uri="{FF2B5EF4-FFF2-40B4-BE49-F238E27FC236}">
                <a16:creationId xmlns:a16="http://schemas.microsoft.com/office/drawing/2014/main" id="{52B69279-78AE-1262-9CC9-482910C68E31}"/>
              </a:ext>
            </a:extLst>
          </p:cNvPr>
          <p:cNvSpPr/>
          <p:nvPr/>
        </p:nvSpPr>
        <p:spPr>
          <a:xfrm>
            <a:off x="0" y="6498336"/>
            <a:ext cx="12192000" cy="359664"/>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a:extLst>
              <a:ext uri="{FF2B5EF4-FFF2-40B4-BE49-F238E27FC236}">
                <a16:creationId xmlns:a16="http://schemas.microsoft.com/office/drawing/2014/main" id="{CA5C394A-EAB4-D4DE-F458-7461D93A17A4}"/>
              </a:ext>
            </a:extLst>
          </p:cNvPr>
          <p:cNvSpPr/>
          <p:nvPr/>
        </p:nvSpPr>
        <p:spPr>
          <a:xfrm>
            <a:off x="365760" y="6498336"/>
            <a:ext cx="10363200" cy="3596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 Packet Fusion  |  Powered by Bridgepointe Technologies  |  Data Extraction Tool</a:t>
            </a:r>
            <a:endParaRPr kumimoji="0" lang="en-US" sz="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3">
            <a:extLst>
              <a:ext uri="{FF2B5EF4-FFF2-40B4-BE49-F238E27FC236}">
                <a16:creationId xmlns:a16="http://schemas.microsoft.com/office/drawing/2014/main" id="{662C856F-5EC4-569B-9159-2A80117CA1F1}"/>
              </a:ext>
            </a:extLst>
          </p:cNvPr>
          <p:cNvSpPr/>
          <p:nvPr/>
        </p:nvSpPr>
        <p:spPr>
          <a:xfrm>
            <a:off x="11704320" y="6498336"/>
            <a:ext cx="365760" cy="359664"/>
          </a:xfrm>
          <a:prstGeom prst="rect">
            <a:avLst/>
          </a:prstGeom>
          <a:noFill/>
          <a:ln/>
        </p:spPr>
        <p:txBody>
          <a:bodyPr wrap="square" lIns="0" tIns="0" rIns="0" bIns="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A8C8E0"/>
                </a:solidFill>
                <a:effectLst/>
                <a:uLnTx/>
                <a:uFillTx/>
                <a:latin typeface="Calibri" pitchFamily="34" charset="0"/>
                <a:ea typeface="Calibri" pitchFamily="34" charset="-122"/>
                <a:cs typeface="Calibri" pitchFamily="34" charset="-120"/>
              </a:rPr>
              <a:t>46</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1">
            <a:extLst>
              <a:ext uri="{FF2B5EF4-FFF2-40B4-BE49-F238E27FC236}">
                <a16:creationId xmlns:a16="http://schemas.microsoft.com/office/drawing/2014/main" id="{B8BDA341-3F0A-9CD3-EA52-018E76C3D33D}"/>
              </a:ext>
            </a:extLst>
          </p:cNvPr>
          <p:cNvSpPr/>
          <p:nvPr/>
        </p:nvSpPr>
        <p:spPr>
          <a:xfrm>
            <a:off x="323088" y="1060704"/>
            <a:ext cx="5364480" cy="316992"/>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53659"/>
                </a:solidFill>
                <a:effectLst/>
                <a:uLnTx/>
                <a:uFillTx/>
                <a:latin typeface="Calibri" pitchFamily="34" charset="0"/>
                <a:ea typeface="Calibri" pitchFamily="34" charset="-122"/>
                <a:cs typeface="Calibri" pitchFamily="34" charset="-120"/>
              </a:rPr>
              <a:t>12.  </a:t>
            </a:r>
            <a:r>
              <a:rPr kumimoji="0" lang="en-US" sz="1700"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Location Information</a:t>
            </a: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2">
            <a:extLst>
              <a:ext uri="{FF2B5EF4-FFF2-40B4-BE49-F238E27FC236}">
                <a16:creationId xmlns:a16="http://schemas.microsoft.com/office/drawing/2014/main" id="{A18213FF-4DC8-5958-0B16-1C9C8E0D7677}"/>
              </a:ext>
            </a:extLst>
          </p:cNvPr>
          <p:cNvSpPr/>
          <p:nvPr/>
        </p:nvSpPr>
        <p:spPr>
          <a:xfrm>
            <a:off x="323088" y="1353312"/>
            <a:ext cx="5364480" cy="46329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555"/>
                </a:solidFill>
                <a:effectLst/>
                <a:uLnTx/>
                <a:uFillTx/>
                <a:latin typeface="Calibri" pitchFamily="34" charset="0"/>
                <a:ea typeface="Calibri" pitchFamily="34" charset="-122"/>
                <a:cs typeface="Calibri" pitchFamily="34" charset="-120"/>
              </a:rPr>
              <a:t>Many systems provide a centralized call-control, with gateways to extend to remote offices. Detailed below is a summary of any location or remote users discovered.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2" name="Table 4">
            <a:extLst>
              <a:ext uri="{FF2B5EF4-FFF2-40B4-BE49-F238E27FC236}">
                <a16:creationId xmlns:a16="http://schemas.microsoft.com/office/drawing/2014/main" id="{4D18CE58-767D-AFC6-8ABB-208CF6468D19}"/>
              </a:ext>
            </a:extLst>
          </p:cNvPr>
          <p:cNvGraphicFramePr>
            <a:graphicFrameLocks noGrp="1"/>
          </p:cNvGraphicFramePr>
          <p:nvPr/>
        </p:nvGraphicFramePr>
        <p:xfrm>
          <a:off x="323088" y="1833635"/>
          <a:ext cx="5209032" cy="1763005"/>
        </p:xfrm>
        <a:graphic>
          <a:graphicData uri="http://schemas.openxmlformats.org/drawingml/2006/table">
            <a:tbl>
              <a:tblPr/>
              <a:tblGrid>
                <a:gridCol w="1031978">
                  <a:extLst>
                    <a:ext uri="{9D8B030D-6E8A-4147-A177-3AD203B41FA5}">
                      <a16:colId xmlns:a16="http://schemas.microsoft.com/office/drawing/2014/main" val="20000"/>
                    </a:ext>
                  </a:extLst>
                </a:gridCol>
                <a:gridCol w="2211382">
                  <a:extLst>
                    <a:ext uri="{9D8B030D-6E8A-4147-A177-3AD203B41FA5}">
                      <a16:colId xmlns:a16="http://schemas.microsoft.com/office/drawing/2014/main" val="20001"/>
                    </a:ext>
                  </a:extLst>
                </a:gridCol>
                <a:gridCol w="982836">
                  <a:extLst>
                    <a:ext uri="{9D8B030D-6E8A-4147-A177-3AD203B41FA5}">
                      <a16:colId xmlns:a16="http://schemas.microsoft.com/office/drawing/2014/main" val="20002"/>
                    </a:ext>
                  </a:extLst>
                </a:gridCol>
                <a:gridCol w="982836">
                  <a:extLst>
                    <a:ext uri="{9D8B030D-6E8A-4147-A177-3AD203B41FA5}">
                      <a16:colId xmlns:a16="http://schemas.microsoft.com/office/drawing/2014/main" val="20003"/>
                    </a:ext>
                  </a:extLst>
                </a:gridCol>
              </a:tblGrid>
              <a:tr h="352213">
                <a:tc>
                  <a:txBody>
                    <a:bodyPr/>
                    <a:lstStyle/>
                    <a:p>
                      <a:pPr marL="0" indent="0">
                        <a:buNone/>
                      </a:pPr>
                      <a:r>
                        <a:rPr lang="en-US" sz="900" b="1">
                          <a:solidFill>
                            <a:srgbClr val="FFFFFF"/>
                          </a:solidFill>
                          <a:latin typeface="Calibri" pitchFamily="34" charset="0"/>
                          <a:ea typeface="Calibri" pitchFamily="34" charset="-122"/>
                          <a:cs typeface="Calibri" pitchFamily="34" charset="-120"/>
                        </a:rPr>
                        <a:t>Region ID</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Region Name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Std Sets</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tc>
                  <a:txBody>
                    <a:bodyPr/>
                    <a:lstStyle/>
                    <a:p>
                      <a:pPr marL="0" indent="0">
                        <a:buNone/>
                      </a:pPr>
                      <a:r>
                        <a:rPr lang="en-US" sz="900" b="1">
                          <a:solidFill>
                            <a:srgbClr val="FFFFFF"/>
                          </a:solidFill>
                          <a:latin typeface="Calibri" pitchFamily="34" charset="0"/>
                          <a:ea typeface="Calibri" pitchFamily="34" charset="-122"/>
                          <a:cs typeface="Calibri" pitchFamily="34" charset="-120"/>
                        </a:rPr>
                        <a:t>IP Sets</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003B5C"/>
                    </a:solidFill>
                  </a:tcPr>
                </a:tc>
                <a:extLst>
                  <a:ext uri="{0D108BD9-81ED-4DB2-BD59-A6C34878D82A}">
                    <a16:rowId xmlns:a16="http://schemas.microsoft.com/office/drawing/2014/main" val="10000"/>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Default</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7</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1</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Wilshire</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2"/>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Phantom</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3</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Shadow</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2</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4"/>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4</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Phantom</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35132">
                <a:tc>
                  <a:txBody>
                    <a:bodyPr/>
                    <a:lstStyle/>
                    <a:p>
                      <a:pPr marL="0" indent="0">
                        <a:buNone/>
                      </a:pPr>
                      <a:r>
                        <a:rPr lang="en-US" sz="900">
                          <a:solidFill>
                            <a:srgbClr val="222222"/>
                          </a:solidFill>
                          <a:latin typeface="Calibri" pitchFamily="34" charset="0"/>
                          <a:ea typeface="Calibri" pitchFamily="34" charset="-122"/>
                          <a:cs typeface="Calibri" pitchFamily="34" charset="-120"/>
                        </a:rPr>
                        <a:t>5</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Shadow</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a:solidFill>
                            <a:srgbClr val="222222"/>
                          </a:solidFill>
                          <a:latin typeface="Calibri" pitchFamily="34" charset="0"/>
                          <a:ea typeface="Calibri" pitchFamily="34" charset="-122"/>
                          <a:cs typeface="Calibri" pitchFamily="34" charset="-120"/>
                        </a:rPr>
                        <a:t>0</a:t>
                      </a:r>
                      <a:endParaRPr lang="en-US" sz="90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tc>
                  <a:txBody>
                    <a:bodyPr/>
                    <a:lstStyle/>
                    <a:p>
                      <a:pPr marL="0" indent="0">
                        <a:buNone/>
                      </a:pPr>
                      <a:r>
                        <a:rPr lang="en-US" sz="900" dirty="0">
                          <a:solidFill>
                            <a:srgbClr val="222222"/>
                          </a:solidFill>
                          <a:latin typeface="Calibri" pitchFamily="34" charset="0"/>
                          <a:ea typeface="Calibri" pitchFamily="34" charset="-122"/>
                          <a:cs typeface="Calibri" pitchFamily="34" charset="-120"/>
                        </a:rPr>
                        <a:t>0</a:t>
                      </a:r>
                      <a:endParaRPr lang="en-US" sz="900" dirty="0">
                        <a:latin typeface="Calibri" charset="0"/>
                        <a:ea typeface="Calibri" charset="0"/>
                        <a:cs typeface="Calibri" charset="0"/>
                      </a:endParaRPr>
                    </a:p>
                  </a:txBody>
                  <a:tcPr marL="33867" marR="33867" marT="33867" marB="33867" anchor="ctr">
                    <a:lnL w="6350" cap="flat" cmpd="sng" algn="ctr">
                      <a:solidFill>
                        <a:srgbClr val="C8D8E8"/>
                      </a:solidFill>
                      <a:prstDash val="solid"/>
                      <a:round/>
                      <a:headEnd type="none" w="med" len="med"/>
                      <a:tailEnd type="none" w="med" len="med"/>
                    </a:lnL>
                    <a:lnR w="6350" cap="flat" cmpd="sng" algn="ctr">
                      <a:solidFill>
                        <a:srgbClr val="C8D8E8"/>
                      </a:solidFill>
                      <a:prstDash val="solid"/>
                      <a:round/>
                      <a:headEnd type="none" w="med" len="med"/>
                      <a:tailEnd type="none" w="med" len="med"/>
                    </a:lnR>
                    <a:lnT w="6350" cap="flat" cmpd="sng" algn="ctr">
                      <a:solidFill>
                        <a:srgbClr val="C8D8E8"/>
                      </a:solidFill>
                      <a:prstDash val="solid"/>
                      <a:round/>
                      <a:headEnd type="none" w="med" len="med"/>
                      <a:tailEnd type="none" w="med" len="med"/>
                    </a:lnT>
                    <a:lnB w="6350" cap="flat" cmpd="sng" algn="ctr">
                      <a:solidFill>
                        <a:srgbClr val="C8D8E8"/>
                      </a:solidFill>
                      <a:prstDash val="solid"/>
                      <a:round/>
                      <a:headEnd type="none" w="med" len="med"/>
                      <a:tailEnd type="none" w="med" len="med"/>
                    </a:lnB>
                    <a:solidFill>
                      <a:srgbClr val="F0F5FA"/>
                    </a:solidFill>
                  </a:tcPr>
                </a:tc>
                <a:extLst>
                  <a:ext uri="{0D108BD9-81ED-4DB2-BD59-A6C34878D82A}">
                    <a16:rowId xmlns:a16="http://schemas.microsoft.com/office/drawing/2014/main" val="10006"/>
                  </a:ext>
                </a:extLst>
              </a:tr>
            </a:tbl>
          </a:graphicData>
        </a:graphic>
      </p:graphicFrame>
      <p:sp>
        <p:nvSpPr>
          <p:cNvPr id="31" name="Text 23">
            <a:extLst>
              <a:ext uri="{FF2B5EF4-FFF2-40B4-BE49-F238E27FC236}">
                <a16:creationId xmlns:a16="http://schemas.microsoft.com/office/drawing/2014/main" id="{69DE90E8-2ACE-2F1D-3844-1203C838449A}"/>
              </a:ext>
            </a:extLst>
          </p:cNvPr>
          <p:cNvSpPr/>
          <p:nvPr/>
        </p:nvSpPr>
        <p:spPr>
          <a:xfrm>
            <a:off x="6498336" y="780288"/>
            <a:ext cx="3118104" cy="316992"/>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B5C"/>
                </a:solidFill>
                <a:effectLst/>
                <a:uLnTx/>
                <a:uFillTx/>
                <a:latin typeface="Calibri" pitchFamily="34" charset="0"/>
                <a:ea typeface="Calibri" pitchFamily="34" charset="-122"/>
                <a:cs typeface="Calibri" pitchFamily="34" charset="-120"/>
              </a:rPr>
              <a:t>12.1  Extension ranges by location</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8" name="Table 17">
            <a:extLst>
              <a:ext uri="{FF2B5EF4-FFF2-40B4-BE49-F238E27FC236}">
                <a16:creationId xmlns:a16="http://schemas.microsoft.com/office/drawing/2014/main" id="{A7B4B244-3D7D-C99A-6C85-67F1E7E79286}"/>
              </a:ext>
            </a:extLst>
          </p:cNvPr>
          <p:cNvGraphicFramePr>
            <a:graphicFrameLocks noGrp="1"/>
          </p:cNvGraphicFramePr>
          <p:nvPr/>
        </p:nvGraphicFramePr>
        <p:xfrm>
          <a:off x="6539161" y="1506253"/>
          <a:ext cx="4939607" cy="4822209"/>
        </p:xfrm>
        <a:graphic>
          <a:graphicData uri="http://schemas.openxmlformats.org/drawingml/2006/table">
            <a:tbl>
              <a:tblPr firstRow="1" firstCol="1" bandRow="1"/>
              <a:tblGrid>
                <a:gridCol w="721743">
                  <a:extLst>
                    <a:ext uri="{9D8B030D-6E8A-4147-A177-3AD203B41FA5}">
                      <a16:colId xmlns:a16="http://schemas.microsoft.com/office/drawing/2014/main" val="2012016816"/>
                    </a:ext>
                  </a:extLst>
                </a:gridCol>
                <a:gridCol w="854126">
                  <a:extLst>
                    <a:ext uri="{9D8B030D-6E8A-4147-A177-3AD203B41FA5}">
                      <a16:colId xmlns:a16="http://schemas.microsoft.com/office/drawing/2014/main" val="3349932473"/>
                    </a:ext>
                  </a:extLst>
                </a:gridCol>
                <a:gridCol w="986037">
                  <a:extLst>
                    <a:ext uri="{9D8B030D-6E8A-4147-A177-3AD203B41FA5}">
                      <a16:colId xmlns:a16="http://schemas.microsoft.com/office/drawing/2014/main" val="395282785"/>
                    </a:ext>
                  </a:extLst>
                </a:gridCol>
                <a:gridCol w="908303">
                  <a:extLst>
                    <a:ext uri="{9D8B030D-6E8A-4147-A177-3AD203B41FA5}">
                      <a16:colId xmlns:a16="http://schemas.microsoft.com/office/drawing/2014/main" val="2441983594"/>
                    </a:ext>
                  </a:extLst>
                </a:gridCol>
                <a:gridCol w="1469398">
                  <a:extLst>
                    <a:ext uri="{9D8B030D-6E8A-4147-A177-3AD203B41FA5}">
                      <a16:colId xmlns:a16="http://schemas.microsoft.com/office/drawing/2014/main" val="1904211309"/>
                    </a:ext>
                  </a:extLst>
                </a:gridCol>
              </a:tblGrid>
              <a:tr h="171675">
                <a:tc>
                  <a:txBody>
                    <a:bodyPr/>
                    <a:lstStyle/>
                    <a:p>
                      <a:pPr marL="0" marR="0">
                        <a:buNone/>
                      </a:pPr>
                      <a:r>
                        <a:rPr lang="en-GB" sz="800" b="1">
                          <a:solidFill>
                            <a:schemeClr val="bg1"/>
                          </a:solidFill>
                          <a:effectLst/>
                          <a:latin typeface="Futura PT Book"/>
                          <a:ea typeface="Helvetica Neue"/>
                          <a:cs typeface="Segoe UI" panose="020B0502040204020203" pitchFamily="34" charset="0"/>
                        </a:rPr>
                        <a:t>Region</a:t>
                      </a:r>
                      <a:endParaRPr lang="en-US" sz="800">
                        <a:solidFill>
                          <a:schemeClr val="bg1"/>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Extn prefix</a:t>
                      </a:r>
                      <a:endParaRPr lang="en-US" sz="800">
                        <a:solidFill>
                          <a:schemeClr val="bg1"/>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Total # in range</a:t>
                      </a:r>
                      <a:endParaRPr lang="en-US" sz="800">
                        <a:solidFill>
                          <a:schemeClr val="bg1"/>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a:solidFill>
                            <a:schemeClr val="bg1"/>
                          </a:solidFill>
                          <a:effectLst/>
                          <a:latin typeface="Futura PT Book"/>
                          <a:ea typeface="Helvetica Neue"/>
                          <a:cs typeface="Segoe UI" panose="020B0502040204020203" pitchFamily="34" charset="0"/>
                        </a:rPr>
                        <a:t>Range start</a:t>
                      </a:r>
                      <a:endParaRPr lang="en-US" sz="800">
                        <a:solidFill>
                          <a:schemeClr val="bg1"/>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tc>
                  <a:txBody>
                    <a:bodyPr/>
                    <a:lstStyle/>
                    <a:p>
                      <a:pPr marL="0" marR="0">
                        <a:buNone/>
                      </a:pPr>
                      <a:r>
                        <a:rPr lang="en-GB" sz="800" b="1" dirty="0">
                          <a:solidFill>
                            <a:schemeClr val="bg1"/>
                          </a:solidFill>
                          <a:effectLst/>
                          <a:latin typeface="Futura PT Book"/>
                          <a:ea typeface="Helvetica Neue"/>
                          <a:cs typeface="Segoe UI" panose="020B0502040204020203" pitchFamily="34" charset="0"/>
                        </a:rPr>
                        <a:t>Range end</a:t>
                      </a:r>
                      <a:endParaRPr lang="en-US" sz="800" dirty="0">
                        <a:solidFill>
                          <a:schemeClr val="bg1"/>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003B5C"/>
                    </a:solidFill>
                  </a:tcPr>
                </a:tc>
                <a:extLst>
                  <a:ext uri="{0D108BD9-81ED-4DB2-BD59-A6C34878D82A}">
                    <a16:rowId xmlns:a16="http://schemas.microsoft.com/office/drawing/2014/main" val="863549225"/>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2202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2299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557260858"/>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2401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2496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948497574"/>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69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2800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2899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1553883822"/>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62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2500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2599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4104993363"/>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62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2001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2099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129909165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2300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2399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00120868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2600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2696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86164797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3300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3352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951392905"/>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27**</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2700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2799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1967924111"/>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2902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2992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2876054730"/>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2103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2198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850421266"/>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5900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5993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61274426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1230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1293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33535465"/>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1500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1599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64924267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17**</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20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1701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1799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3002224671"/>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1400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1498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415105098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3000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3099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1873084222"/>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17</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1301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1399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235138258"/>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3924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3948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1758241626"/>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1803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1864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181486732"/>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3500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3596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659764265"/>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7510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7524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74603641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5036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5070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96033699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5605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5683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611702438"/>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1031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1086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366491116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1141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1199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175028141"/>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5105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5171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285347516"/>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4002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4010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975928883"/>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4582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4598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5520926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3440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3445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21753907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3171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3175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71842968"/>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7830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7836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3385585058"/>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7061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7065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2739455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7380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7383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425382208"/>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5404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5486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45385927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57**</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5725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5751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21694761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1922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1952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428168685"/>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4195</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4199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66548524"/>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5220</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5220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2020747919"/>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3299</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3299 </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208754003"/>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16**</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1602</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tc>
                  <a:txBody>
                    <a:bodyPr/>
                    <a:lstStyle/>
                    <a:p>
                      <a:pPr marL="0" marR="0">
                        <a:buNone/>
                      </a:pPr>
                      <a:r>
                        <a:rPr lang="en-GB" sz="700" dirty="0">
                          <a:solidFill>
                            <a:srgbClr val="1481AB"/>
                          </a:solidFill>
                          <a:effectLst/>
                          <a:latin typeface="Futura PT Book"/>
                          <a:ea typeface="Helvetica Neue"/>
                          <a:cs typeface="Segoe UI" panose="020B0502040204020203" pitchFamily="34" charset="0"/>
                        </a:rPr>
                        <a:t>1602 </a:t>
                      </a:r>
                      <a:endParaRPr lang="en-US" sz="700" dirty="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solidFill>
                      <a:srgbClr val="F2F2F2"/>
                    </a:solidFill>
                  </a:tcPr>
                </a:tc>
                <a:extLst>
                  <a:ext uri="{0D108BD9-81ED-4DB2-BD59-A6C34878D82A}">
                    <a16:rowId xmlns:a16="http://schemas.microsoft.com/office/drawing/2014/main" val="3017628617"/>
                  </a:ext>
                </a:extLst>
              </a:tr>
              <a:tr h="110727">
                <a:tc>
                  <a:txBody>
                    <a:bodyPr/>
                    <a:lstStyle/>
                    <a:p>
                      <a:pPr marL="0" marR="0">
                        <a:buNone/>
                      </a:pPr>
                      <a:r>
                        <a:rPr lang="en-US" sz="700" b="1">
                          <a:solidFill>
                            <a:srgbClr val="1481AB"/>
                          </a:solidFill>
                          <a:effectLst/>
                          <a:latin typeface="Futura PT Book"/>
                          <a:ea typeface="Helvetica Neue"/>
                          <a:cs typeface="Segoe UI" panose="020B0502040204020203" pitchFamily="34" charset="0"/>
                        </a:rPr>
                        <a:t> </a:t>
                      </a:r>
                      <a:r>
                        <a:rPr lang="en-GB" sz="700" b="1">
                          <a:solidFill>
                            <a:srgbClr val="1481AB"/>
                          </a:solidFill>
                          <a:effectLst/>
                          <a:latin typeface="Futura PT Book"/>
                          <a:ea typeface="Helvetica Neue"/>
                          <a:cs typeface="Segoe UI" panose="020B0502040204020203" pitchFamily="34" charset="0"/>
                        </a:rPr>
                        <a:t>  Default</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74**</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1</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a:solidFill>
                            <a:srgbClr val="1481AB"/>
                          </a:solidFill>
                          <a:effectLst/>
                          <a:latin typeface="Futura PT Book"/>
                          <a:ea typeface="Helvetica Neue"/>
                          <a:cs typeface="Segoe UI" panose="020B0502040204020203" pitchFamily="34" charset="0"/>
                        </a:rPr>
                        <a:t>7448</a:t>
                      </a:r>
                      <a:endParaRPr lang="en-US" sz="70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tc>
                  <a:txBody>
                    <a:bodyPr/>
                    <a:lstStyle/>
                    <a:p>
                      <a:pPr marL="0" marR="0">
                        <a:buNone/>
                      </a:pPr>
                      <a:r>
                        <a:rPr lang="en-GB" sz="700" dirty="0">
                          <a:solidFill>
                            <a:srgbClr val="1481AB"/>
                          </a:solidFill>
                          <a:effectLst/>
                          <a:latin typeface="Futura PT Book"/>
                          <a:ea typeface="Helvetica Neue"/>
                          <a:cs typeface="Segoe UI" panose="020B0502040204020203" pitchFamily="34" charset="0"/>
                        </a:rPr>
                        <a:t>7448 </a:t>
                      </a:r>
                      <a:endParaRPr lang="en-US" sz="700" dirty="0">
                        <a:solidFill>
                          <a:srgbClr val="002060"/>
                        </a:solidFill>
                        <a:effectLst/>
                        <a:latin typeface="Futura PT Book"/>
                        <a:ea typeface="Arial Unicode MS"/>
                        <a:cs typeface="Times New Roman" panose="02020603050405020304" pitchFamily="18" charset="0"/>
                      </a:endParaRPr>
                    </a:p>
                  </a:txBody>
                  <a:tcPr marL="45537" marR="45537" marT="0" marB="0">
                    <a:lnL w="12700" cap="flat" cmpd="sng" algn="ctr">
                      <a:solidFill>
                        <a:srgbClr val="1481AB"/>
                      </a:solidFill>
                      <a:prstDash val="solid"/>
                      <a:round/>
                      <a:headEnd type="none" w="med" len="med"/>
                      <a:tailEnd type="none" w="med" len="med"/>
                    </a:lnL>
                    <a:lnR w="12700" cap="flat" cmpd="sng" algn="ctr">
                      <a:solidFill>
                        <a:srgbClr val="1481AB"/>
                      </a:solidFill>
                      <a:prstDash val="solid"/>
                      <a:round/>
                      <a:headEnd type="none" w="med" len="med"/>
                      <a:tailEnd type="none" w="med" len="med"/>
                    </a:lnR>
                    <a:lnT w="12700" cap="flat" cmpd="sng" algn="ctr">
                      <a:solidFill>
                        <a:srgbClr val="1481AB"/>
                      </a:solidFill>
                      <a:prstDash val="solid"/>
                      <a:round/>
                      <a:headEnd type="none" w="med" len="med"/>
                      <a:tailEnd type="none" w="med" len="med"/>
                    </a:lnT>
                    <a:lnB w="12700" cap="flat" cmpd="sng" algn="ctr">
                      <a:solidFill>
                        <a:srgbClr val="1481AB"/>
                      </a:solidFill>
                      <a:prstDash val="solid"/>
                      <a:round/>
                      <a:headEnd type="none" w="med" len="med"/>
                      <a:tailEnd type="none" w="med" len="med"/>
                    </a:lnB>
                    <a:noFill/>
                  </a:tcPr>
                </a:tc>
                <a:extLst>
                  <a:ext uri="{0D108BD9-81ED-4DB2-BD59-A6C34878D82A}">
                    <a16:rowId xmlns:a16="http://schemas.microsoft.com/office/drawing/2014/main" val="1880899935"/>
                  </a:ext>
                </a:extLst>
              </a:tr>
            </a:tbl>
          </a:graphicData>
        </a:graphic>
      </p:graphicFrame>
      <p:pic>
        <p:nvPicPr>
          <p:cNvPr id="2135" name="Picture 543">
            <a:extLst>
              <a:ext uri="{FF2B5EF4-FFF2-40B4-BE49-F238E27FC236}">
                <a16:creationId xmlns:a16="http://schemas.microsoft.com/office/drawing/2014/main" id="{77132F52-C186-E373-D052-FCA42A8E531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34" name="Picture 544">
            <a:extLst>
              <a:ext uri="{FF2B5EF4-FFF2-40B4-BE49-F238E27FC236}">
                <a16:creationId xmlns:a16="http://schemas.microsoft.com/office/drawing/2014/main" id="{590797C7-64D4-3DA9-74A2-B00BE375E65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33" name="Picture 545">
            <a:extLst>
              <a:ext uri="{FF2B5EF4-FFF2-40B4-BE49-F238E27FC236}">
                <a16:creationId xmlns:a16="http://schemas.microsoft.com/office/drawing/2014/main" id="{3ED3ED1C-74A8-66DA-E393-6C19466CE1B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32" name="Picture 546">
            <a:extLst>
              <a:ext uri="{FF2B5EF4-FFF2-40B4-BE49-F238E27FC236}">
                <a16:creationId xmlns:a16="http://schemas.microsoft.com/office/drawing/2014/main" id="{4EBA211E-8164-54E3-370E-5EAD9FD9773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31" name="Picture 547">
            <a:extLst>
              <a:ext uri="{FF2B5EF4-FFF2-40B4-BE49-F238E27FC236}">
                <a16:creationId xmlns:a16="http://schemas.microsoft.com/office/drawing/2014/main" id="{74709AAC-2DF4-7D39-7E1F-D306C8BC9F7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30" name="Picture 548">
            <a:extLst>
              <a:ext uri="{FF2B5EF4-FFF2-40B4-BE49-F238E27FC236}">
                <a16:creationId xmlns:a16="http://schemas.microsoft.com/office/drawing/2014/main" id="{6F63BE36-C537-E805-DDAA-90073E63E78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9" name="Picture 549">
            <a:extLst>
              <a:ext uri="{FF2B5EF4-FFF2-40B4-BE49-F238E27FC236}">
                <a16:creationId xmlns:a16="http://schemas.microsoft.com/office/drawing/2014/main" id="{996FF1D8-0EB4-3AE3-180B-015A53CF337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8" name="Picture 550">
            <a:extLst>
              <a:ext uri="{FF2B5EF4-FFF2-40B4-BE49-F238E27FC236}">
                <a16:creationId xmlns:a16="http://schemas.microsoft.com/office/drawing/2014/main" id="{B2EFF7AD-AFD6-D894-DB5F-2B5BA879A2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7" name="Picture 551">
            <a:extLst>
              <a:ext uri="{FF2B5EF4-FFF2-40B4-BE49-F238E27FC236}">
                <a16:creationId xmlns:a16="http://schemas.microsoft.com/office/drawing/2014/main" id="{73F2F48B-29A3-2575-C647-753FB238351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6" name="Picture 552">
            <a:extLst>
              <a:ext uri="{FF2B5EF4-FFF2-40B4-BE49-F238E27FC236}">
                <a16:creationId xmlns:a16="http://schemas.microsoft.com/office/drawing/2014/main" id="{A77ED7D7-8733-C051-497F-209FF78EDFD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5" name="Picture 553">
            <a:extLst>
              <a:ext uri="{FF2B5EF4-FFF2-40B4-BE49-F238E27FC236}">
                <a16:creationId xmlns:a16="http://schemas.microsoft.com/office/drawing/2014/main" id="{92C40DA7-E12F-4A80-9212-F11BEBD47A2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554">
            <a:extLst>
              <a:ext uri="{FF2B5EF4-FFF2-40B4-BE49-F238E27FC236}">
                <a16:creationId xmlns:a16="http://schemas.microsoft.com/office/drawing/2014/main" id="{93FB8598-962C-B173-4FF5-357476086B5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555">
            <a:extLst>
              <a:ext uri="{FF2B5EF4-FFF2-40B4-BE49-F238E27FC236}">
                <a16:creationId xmlns:a16="http://schemas.microsoft.com/office/drawing/2014/main" id="{94BDBE35-4B53-49CB-6E05-8403AD87825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2" name="Picture 556">
            <a:extLst>
              <a:ext uri="{FF2B5EF4-FFF2-40B4-BE49-F238E27FC236}">
                <a16:creationId xmlns:a16="http://schemas.microsoft.com/office/drawing/2014/main" id="{056ED54E-D859-E288-02EA-96539F99FDB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1" name="Picture 557">
            <a:extLst>
              <a:ext uri="{FF2B5EF4-FFF2-40B4-BE49-F238E27FC236}">
                <a16:creationId xmlns:a16="http://schemas.microsoft.com/office/drawing/2014/main" id="{AFD202BC-06B1-9B5A-E1D4-A151EC972E0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20" name="Picture 558">
            <a:extLst>
              <a:ext uri="{FF2B5EF4-FFF2-40B4-BE49-F238E27FC236}">
                <a16:creationId xmlns:a16="http://schemas.microsoft.com/office/drawing/2014/main" id="{295DD8E8-FEE5-0D9F-7CA3-08C45AACD86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9" name="Picture 559">
            <a:extLst>
              <a:ext uri="{FF2B5EF4-FFF2-40B4-BE49-F238E27FC236}">
                <a16:creationId xmlns:a16="http://schemas.microsoft.com/office/drawing/2014/main" id="{C0489799-AE0B-E74E-27CC-D5714336FBE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8" name="Picture 560">
            <a:extLst>
              <a:ext uri="{FF2B5EF4-FFF2-40B4-BE49-F238E27FC236}">
                <a16:creationId xmlns:a16="http://schemas.microsoft.com/office/drawing/2014/main" id="{510462CD-0B81-7BA9-B03B-CD1A74EEAC6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7" name="Picture 561">
            <a:extLst>
              <a:ext uri="{FF2B5EF4-FFF2-40B4-BE49-F238E27FC236}">
                <a16:creationId xmlns:a16="http://schemas.microsoft.com/office/drawing/2014/main" id="{002B2B4D-B404-46A7-6DC2-E5C27FB4AC9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6" name="Picture 562">
            <a:extLst>
              <a:ext uri="{FF2B5EF4-FFF2-40B4-BE49-F238E27FC236}">
                <a16:creationId xmlns:a16="http://schemas.microsoft.com/office/drawing/2014/main" id="{41BABC3B-D321-3528-D999-4864FFF2783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5" name="Picture 563">
            <a:extLst>
              <a:ext uri="{FF2B5EF4-FFF2-40B4-BE49-F238E27FC236}">
                <a16:creationId xmlns:a16="http://schemas.microsoft.com/office/drawing/2014/main" id="{7F6B35F6-B667-DBEF-E8B5-FE77CCFFF2C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4" name="Picture 564">
            <a:extLst>
              <a:ext uri="{FF2B5EF4-FFF2-40B4-BE49-F238E27FC236}">
                <a16:creationId xmlns:a16="http://schemas.microsoft.com/office/drawing/2014/main" id="{6A8E4681-D117-1C3C-C7AC-61BC1BBCB89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3" name="Picture 565">
            <a:extLst>
              <a:ext uri="{FF2B5EF4-FFF2-40B4-BE49-F238E27FC236}">
                <a16:creationId xmlns:a16="http://schemas.microsoft.com/office/drawing/2014/main" id="{43442C50-C153-062A-0DB9-2BD2B37170F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2" name="Picture 566">
            <a:extLst>
              <a:ext uri="{FF2B5EF4-FFF2-40B4-BE49-F238E27FC236}">
                <a16:creationId xmlns:a16="http://schemas.microsoft.com/office/drawing/2014/main" id="{CBC99879-370D-23CD-838E-D7966BD02DB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1" name="Picture 567">
            <a:extLst>
              <a:ext uri="{FF2B5EF4-FFF2-40B4-BE49-F238E27FC236}">
                <a16:creationId xmlns:a16="http://schemas.microsoft.com/office/drawing/2014/main" id="{0CFA4C7C-6E90-8F6C-060D-5C02202A7ED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10" name="Picture 568">
            <a:extLst>
              <a:ext uri="{FF2B5EF4-FFF2-40B4-BE49-F238E27FC236}">
                <a16:creationId xmlns:a16="http://schemas.microsoft.com/office/drawing/2014/main" id="{004B0AE6-9BF9-2F69-C970-9F6D659A050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9" name="Picture 569">
            <a:extLst>
              <a:ext uri="{FF2B5EF4-FFF2-40B4-BE49-F238E27FC236}">
                <a16:creationId xmlns:a16="http://schemas.microsoft.com/office/drawing/2014/main" id="{9FD37B46-C5BF-225B-61FE-1A94661B600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8" name="Picture 570">
            <a:extLst>
              <a:ext uri="{FF2B5EF4-FFF2-40B4-BE49-F238E27FC236}">
                <a16:creationId xmlns:a16="http://schemas.microsoft.com/office/drawing/2014/main" id="{F8E1DA65-BC2F-3F05-BD96-4BD231B7A28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7" name="Picture 571">
            <a:extLst>
              <a:ext uri="{FF2B5EF4-FFF2-40B4-BE49-F238E27FC236}">
                <a16:creationId xmlns:a16="http://schemas.microsoft.com/office/drawing/2014/main" id="{35195F34-C0CD-487B-1668-206F10E0892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72">
            <a:extLst>
              <a:ext uri="{FF2B5EF4-FFF2-40B4-BE49-F238E27FC236}">
                <a16:creationId xmlns:a16="http://schemas.microsoft.com/office/drawing/2014/main" id="{AAC7B085-1369-B52A-5E1D-61C35AACF92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5" name="Picture 573">
            <a:extLst>
              <a:ext uri="{FF2B5EF4-FFF2-40B4-BE49-F238E27FC236}">
                <a16:creationId xmlns:a16="http://schemas.microsoft.com/office/drawing/2014/main" id="{E875FC43-1953-361D-BE19-FFAA3931A52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74">
            <a:extLst>
              <a:ext uri="{FF2B5EF4-FFF2-40B4-BE49-F238E27FC236}">
                <a16:creationId xmlns:a16="http://schemas.microsoft.com/office/drawing/2014/main" id="{B4F65355-3090-378D-5633-350CC0F971E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3" name="Picture 575">
            <a:extLst>
              <a:ext uri="{FF2B5EF4-FFF2-40B4-BE49-F238E27FC236}">
                <a16:creationId xmlns:a16="http://schemas.microsoft.com/office/drawing/2014/main" id="{E9124BE2-0618-0474-93EC-F3458A677CF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76">
            <a:extLst>
              <a:ext uri="{FF2B5EF4-FFF2-40B4-BE49-F238E27FC236}">
                <a16:creationId xmlns:a16="http://schemas.microsoft.com/office/drawing/2014/main" id="{686DC660-15DD-EA5C-65D6-AE03C9FF59B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1" name="Picture 577">
            <a:extLst>
              <a:ext uri="{FF2B5EF4-FFF2-40B4-BE49-F238E27FC236}">
                <a16:creationId xmlns:a16="http://schemas.microsoft.com/office/drawing/2014/main" id="{D0DDDF16-6D77-BBCE-7796-E4221EAA351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78">
            <a:extLst>
              <a:ext uri="{FF2B5EF4-FFF2-40B4-BE49-F238E27FC236}">
                <a16:creationId xmlns:a16="http://schemas.microsoft.com/office/drawing/2014/main" id="{7D7BC7A1-F94D-4289-9E6F-21CDAC7755E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99" name="Picture 579">
            <a:extLst>
              <a:ext uri="{FF2B5EF4-FFF2-40B4-BE49-F238E27FC236}">
                <a16:creationId xmlns:a16="http://schemas.microsoft.com/office/drawing/2014/main" id="{DE353E9B-BC53-4D2B-BAAC-9C8D5226EE7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80">
            <a:extLst>
              <a:ext uri="{FF2B5EF4-FFF2-40B4-BE49-F238E27FC236}">
                <a16:creationId xmlns:a16="http://schemas.microsoft.com/office/drawing/2014/main" id="{F735C152-A96F-6189-3325-53767BD4951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97" name="Picture 581">
            <a:extLst>
              <a:ext uri="{FF2B5EF4-FFF2-40B4-BE49-F238E27FC236}">
                <a16:creationId xmlns:a16="http://schemas.microsoft.com/office/drawing/2014/main" id="{71ECA982-B236-F84A-D15C-0F125637F34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582">
            <a:extLst>
              <a:ext uri="{FF2B5EF4-FFF2-40B4-BE49-F238E27FC236}">
                <a16:creationId xmlns:a16="http://schemas.microsoft.com/office/drawing/2014/main" id="{0DA69A28-6519-A71C-7528-7C663E067FC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583">
            <a:extLst>
              <a:ext uri="{FF2B5EF4-FFF2-40B4-BE49-F238E27FC236}">
                <a16:creationId xmlns:a16="http://schemas.microsoft.com/office/drawing/2014/main" id="{13CFAADA-4673-9DE2-E994-BF08C4F79C3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584">
            <a:extLst>
              <a:ext uri="{FF2B5EF4-FFF2-40B4-BE49-F238E27FC236}">
                <a16:creationId xmlns:a16="http://schemas.microsoft.com/office/drawing/2014/main" id="{B5232E94-9ACC-9E9E-E149-4A22E421E1B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08150"/>
            <a:ext cx="171450" cy="1143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89">
            <a:extLst>
              <a:ext uri="{FF2B5EF4-FFF2-40B4-BE49-F238E27FC236}">
                <a16:creationId xmlns:a16="http://schemas.microsoft.com/office/drawing/2014/main" id="{E0510C30-0805-38E6-784C-95E866EBFA34}"/>
              </a:ext>
            </a:extLst>
          </p:cNvPr>
          <p:cNvSpPr>
            <a:spLocks noChangeArrowheads="1"/>
          </p:cNvSpPr>
          <p:nvPr/>
        </p:nvSpPr>
        <p:spPr bwMode="auto">
          <a:xfrm>
            <a:off x="3886200" y="1708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20498" tIns="152352" rIns="0" bIns="152352"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C3C8533-CB52-D8BA-1D85-55587DB97164}"/>
              </a:ext>
            </a:extLst>
          </p:cNvPr>
          <p:cNvSpPr txBox="1"/>
          <p:nvPr/>
        </p:nvSpPr>
        <p:spPr>
          <a:xfrm>
            <a:off x="6437376" y="1049625"/>
            <a:ext cx="419122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Much like the previous list of extension ranges, this shows which extension numbers are being used, but in this case, broken down by region or location.</a:t>
            </a: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3978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Hdr"/>
          <p:cNvSpPr/>
          <p:nvPr/>
        </p:nvSpPr>
        <p:spPr>
          <a:xfrm>
            <a:off x="0" y="0"/>
            <a:ext cx="12192000" cy="670560"/>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HdrTxt"/>
          <p:cNvSpPr/>
          <p:nvPr/>
        </p:nvSpPr>
        <p:spPr>
          <a:xfrm>
            <a:off x="365760" y="0"/>
            <a:ext cx="8534400" cy="6705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Calibri"/>
                <a:ea typeface="+mn-ea"/>
                <a:cs typeface="+mn-cs"/>
              </a:rPr>
              <a:t>Data Extraction Tool  |  Trunks, Calling Search Spaces &amp; Migration Readiness</a:t>
            </a:r>
          </a:p>
        </p:txBody>
      </p:sp>
      <p:sp>
        <p:nvSpPr>
          <p:cNvPr id="4" name="Logo"/>
          <p:cNvSpPr/>
          <p:nvPr/>
        </p:nvSpPr>
        <p:spPr>
          <a:xfrm>
            <a:off x="9144000" y="0"/>
            <a:ext cx="2804160" cy="670560"/>
          </a:xfrm>
          <a:prstGeom prst="rect">
            <a:avLst/>
          </a:prstGeom>
          <a:noFill/>
          <a:ln/>
        </p:spPr>
        <p:txBody>
          <a:bodyPr wrap="squar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FFFFFF"/>
                </a:solidFill>
                <a:effectLst/>
                <a:uLnTx/>
                <a:uFillTx/>
                <a:latin typeface="Calibri"/>
                <a:ea typeface="+mn-ea"/>
                <a:cs typeface="+mn-cs"/>
              </a:rPr>
              <a:t>PACKET</a:t>
            </a:r>
            <a:r>
              <a:rPr kumimoji="0" lang="en-US" sz="1467" b="1" i="0" u="none" strike="noStrike" kern="1200" cap="none" spc="0" normalizeH="0" baseline="0" noProof="0">
                <a:ln>
                  <a:noFill/>
                </a:ln>
                <a:solidFill>
                  <a:srgbClr val="3DAB6E"/>
                </a:solidFill>
                <a:effectLst/>
                <a:uLnTx/>
                <a:uFillTx/>
                <a:latin typeface="Calibri"/>
                <a:ea typeface="+mn-ea"/>
                <a:cs typeface="+mn-cs"/>
              </a:rPr>
              <a:t>FUSION</a:t>
            </a:r>
          </a:p>
        </p:txBody>
      </p:sp>
      <p:sp>
        <p:nvSpPr>
          <p:cNvPr id="5" name="Div"/>
          <p:cNvSpPr/>
          <p:nvPr/>
        </p:nvSpPr>
        <p:spPr>
          <a:xfrm>
            <a:off x="6217920" y="731520"/>
            <a:ext cx="36576" cy="5754624"/>
          </a:xfrm>
          <a:prstGeom prst="rect">
            <a:avLst/>
          </a:prstGeom>
          <a:solidFill>
            <a:srgbClr val="B8CDE0"/>
          </a:solidFill>
          <a:ln w="12700">
            <a:solidFill>
              <a:srgbClr val="B8CDE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SSTitle"/>
          <p:cNvSpPr/>
          <p:nvPr/>
        </p:nvSpPr>
        <p:spPr>
          <a:xfrm>
            <a:off x="365760" y="851512"/>
            <a:ext cx="5608320" cy="3800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B5C"/>
                </a:solidFill>
                <a:effectLst/>
                <a:uLnTx/>
                <a:uFillTx/>
                <a:latin typeface="Calibri"/>
                <a:ea typeface="+mn-ea"/>
                <a:cs typeface="+mn-cs"/>
              </a:rPr>
              <a:t>13.  Calling Search Spaces (CSS)</a:t>
            </a:r>
          </a:p>
        </p:txBody>
      </p:sp>
      <p:sp>
        <p:nvSpPr>
          <p:cNvPr id="9" name="CSSInfo"/>
          <p:cNvSpPr/>
          <p:nvPr/>
        </p:nvSpPr>
        <p:spPr>
          <a:xfrm>
            <a:off x="365760" y="1281512"/>
            <a:ext cx="5608320" cy="3350000"/>
          </a:xfrm>
          <a:prstGeom prst="rect">
            <a:avLst/>
          </a:prstGeom>
          <a:solidFill>
            <a:srgbClr val="FFFFFF">
              <a:alpha val="60000"/>
            </a:srgbClr>
          </a:solidFill>
          <a:ln w="9525">
            <a:solidFill>
              <a:srgbClr val="C8D8E8"/>
            </a:solidFill>
            <a:prstDash val="solid"/>
          </a:ln>
        </p:spPr>
        <p:txBody>
          <a:bodyPr wrap="square" lIns="91440" tIns="91440" rIns="91440" bIns="91440"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55555"/>
                </a:solidFill>
                <a:effectLst/>
                <a:uLnTx/>
                <a:uFillTx/>
                <a:latin typeface="Calibri"/>
                <a:ea typeface="+mn-ea"/>
                <a:cs typeface="+mn-cs"/>
              </a:rPr>
              <a:t>20 CSS profiles controlling </a:t>
            </a:r>
            <a:r>
              <a:rPr kumimoji="0" lang="en-US" sz="900" b="0" i="0" u="none" strike="noStrike" kern="1200" cap="none" spc="0" normalizeH="0" baseline="0" noProof="0" dirty="0" err="1">
                <a:ln>
                  <a:noFill/>
                </a:ln>
                <a:solidFill>
                  <a:srgbClr val="555555"/>
                </a:solidFill>
                <a:effectLst/>
                <a:uLnTx/>
                <a:uFillTx/>
                <a:latin typeface="Calibri"/>
                <a:ea typeface="+mn-ea"/>
                <a:cs typeface="+mn-cs"/>
              </a:rPr>
              <a:t>dialling</a:t>
            </a:r>
            <a:r>
              <a:rPr kumimoji="0" lang="en-US" sz="900" b="0" i="0" u="none" strike="noStrike" kern="1200" cap="none" spc="0" normalizeH="0" baseline="0" noProof="0" dirty="0">
                <a:ln>
                  <a:noFill/>
                </a:ln>
                <a:solidFill>
                  <a:srgbClr val="555555"/>
                </a:solidFill>
                <a:effectLst/>
                <a:uLnTx/>
                <a:uFillTx/>
                <a:latin typeface="Calibri"/>
                <a:ea typeface="+mn-ea"/>
                <a:cs typeface="+mn-cs"/>
              </a:rPr>
              <a:t> permissions across the network.</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Local</a:t>
            </a:r>
            <a:r>
              <a:rPr kumimoji="0" lang="en-US" sz="900" b="0" i="0" u="none" strike="noStrike" kern="1200" cap="none" spc="0" normalizeH="0" baseline="0" noProof="0" dirty="0">
                <a:ln>
                  <a:noFill/>
                </a:ln>
                <a:solidFill>
                  <a:srgbClr val="555555"/>
                </a:solidFill>
                <a:effectLst/>
                <a:uLnTx/>
                <a:uFillTx/>
                <a:latin typeface="Calibri"/>
                <a:ea typeface="+mn-ea"/>
                <a:cs typeface="+mn-cs"/>
              </a:rPr>
              <a:t> — Local office codes only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LATA</a:t>
            </a:r>
            <a:r>
              <a:rPr kumimoji="0" lang="en-US" sz="900" b="0" i="0" u="none" strike="noStrike" kern="1200" cap="none" spc="0" normalizeH="0" baseline="0" noProof="0" dirty="0">
                <a:ln>
                  <a:noFill/>
                </a:ln>
                <a:solidFill>
                  <a:srgbClr val="555555"/>
                </a:solidFill>
                <a:effectLst/>
                <a:uLnTx/>
                <a:uFillTx/>
                <a:latin typeface="Calibri"/>
                <a:ea typeface="+mn-ea"/>
                <a:cs typeface="+mn-cs"/>
              </a:rPr>
              <a:t> — Adjacent nearby area codes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Statewide</a:t>
            </a:r>
            <a:r>
              <a:rPr kumimoji="0" lang="en-US" sz="900" b="0" i="0" u="none" strike="noStrike" kern="1200" cap="none" spc="0" normalizeH="0" baseline="0" noProof="0" dirty="0">
                <a:ln>
                  <a:noFill/>
                </a:ln>
                <a:solidFill>
                  <a:srgbClr val="555555"/>
                </a:solidFill>
                <a:effectLst/>
                <a:uLnTx/>
                <a:uFillTx/>
                <a:latin typeface="Calibri"/>
                <a:ea typeface="+mn-ea"/>
                <a:cs typeface="+mn-cs"/>
              </a:rPr>
              <a:t> — California area codes only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Nationwide</a:t>
            </a:r>
            <a:r>
              <a:rPr kumimoji="0" lang="en-US" sz="900" b="0" i="0" u="none" strike="noStrike" kern="1200" cap="none" spc="0" normalizeH="0" baseline="0" noProof="0" dirty="0">
                <a:ln>
                  <a:noFill/>
                </a:ln>
                <a:solidFill>
                  <a:srgbClr val="555555"/>
                </a:solidFill>
                <a:effectLst/>
                <a:uLnTx/>
                <a:uFillTx/>
                <a:latin typeface="Calibri"/>
                <a:ea typeface="+mn-ea"/>
                <a:cs typeface="+mn-cs"/>
              </a:rPr>
              <a:t> — Unrestricted national </a:t>
            </a:r>
            <a:r>
              <a:rPr kumimoji="0" lang="en-US" sz="900" b="0" i="0" u="none" strike="noStrike" kern="1200" cap="none" spc="0" normalizeH="0" baseline="0" noProof="0" dirty="0" err="1">
                <a:ln>
                  <a:noFill/>
                </a:ln>
                <a:solidFill>
                  <a:srgbClr val="555555"/>
                </a:solidFill>
                <a:effectLst/>
                <a:uLnTx/>
                <a:uFillTx/>
                <a:latin typeface="Calibri"/>
                <a:ea typeface="+mn-ea"/>
                <a:cs typeface="+mn-cs"/>
              </a:rPr>
              <a:t>dialling</a:t>
            </a:r>
            <a:endParaRPr kumimoji="0" lang="en-US" sz="900" b="0" i="0" u="none" strike="noStrike" kern="1200" cap="none" spc="0" normalizeH="0" baseline="0" noProof="0" dirty="0">
              <a:ln>
                <a:noFill/>
              </a:ln>
              <a:solidFill>
                <a:srgbClr val="555555"/>
              </a:solidFill>
              <a:effectLst/>
              <a:uLnTx/>
              <a:uFillTx/>
              <a:latin typeface="Calibri"/>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International</a:t>
            </a:r>
            <a:r>
              <a:rPr kumimoji="0" lang="en-US" sz="900" b="0" i="0" u="none" strike="noStrike" kern="1200" cap="none" spc="0" normalizeH="0" baseline="0" noProof="0" dirty="0">
                <a:ln>
                  <a:noFill/>
                </a:ln>
                <a:solidFill>
                  <a:srgbClr val="555555"/>
                </a:solidFill>
                <a:effectLst/>
                <a:uLnTx/>
                <a:uFillTx/>
                <a:latin typeface="Calibri"/>
                <a:ea typeface="+mn-ea"/>
                <a:cs typeface="+mn-cs"/>
              </a:rPr>
              <a:t> — Unrestricted </a:t>
            </a:r>
            <a:r>
              <a:rPr kumimoji="0" lang="en-US" sz="900" b="0" i="0" u="none" strike="noStrike" kern="1200" cap="none" spc="0" normalizeH="0" baseline="0" noProof="0" dirty="0" err="1">
                <a:ln>
                  <a:noFill/>
                </a:ln>
                <a:solidFill>
                  <a:srgbClr val="555555"/>
                </a:solidFill>
                <a:effectLst/>
                <a:uLnTx/>
                <a:uFillTx/>
                <a:latin typeface="Calibri"/>
                <a:ea typeface="+mn-ea"/>
                <a:cs typeface="+mn-cs"/>
              </a:rPr>
              <a:t>dialling</a:t>
            </a:r>
            <a:r>
              <a:rPr kumimoji="0" lang="en-US" sz="900" b="0" i="0" u="none" strike="noStrike" kern="1200" cap="none" spc="0" normalizeH="0" baseline="0" noProof="0" dirty="0">
                <a:ln>
                  <a:noFill/>
                </a:ln>
                <a:solidFill>
                  <a:srgbClr val="555555"/>
                </a:solidFill>
                <a:effectLst/>
                <a:uLnTx/>
                <a:uFillTx/>
                <a:latin typeface="Calibri"/>
                <a:ea typeface="+mn-ea"/>
                <a:cs typeface="+mn-cs"/>
              </a:rPr>
              <a:t> (all partitions)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E911CCS</a:t>
            </a:r>
            <a:r>
              <a:rPr kumimoji="0" lang="en-US" sz="900" b="0" i="0" u="none" strike="noStrike" kern="1200" cap="none" spc="0" normalizeH="0" baseline="0" noProof="0" dirty="0">
                <a:ln>
                  <a:noFill/>
                </a:ln>
                <a:solidFill>
                  <a:srgbClr val="555555"/>
                </a:solidFill>
                <a:effectLst/>
                <a:uLnTx/>
                <a:uFillTx/>
                <a:latin typeface="Calibri"/>
                <a:ea typeface="+mn-ea"/>
                <a:cs typeface="+mn-cs"/>
              </a:rPr>
              <a:t> — Emergency 911 full access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B5C"/>
                </a:solidFill>
                <a:effectLst/>
                <a:uLnTx/>
                <a:uFillTx/>
                <a:latin typeface="Calibri"/>
                <a:ea typeface="+mn-ea"/>
                <a:cs typeface="+mn-cs"/>
              </a:rPr>
              <a:t>INFORMACAST_CSS</a:t>
            </a:r>
            <a:r>
              <a:rPr kumimoji="0" lang="en-US" sz="900" b="0" i="0" u="none" strike="noStrike" kern="1200" cap="none" spc="0" normalizeH="0" baseline="0" noProof="0" dirty="0">
                <a:ln>
                  <a:noFill/>
                </a:ln>
                <a:solidFill>
                  <a:srgbClr val="555555"/>
                </a:solidFill>
                <a:effectLst/>
                <a:uLnTx/>
                <a:uFillTx/>
                <a:latin typeface="Calibri"/>
                <a:ea typeface="+mn-ea"/>
                <a:cs typeface="+mn-cs"/>
              </a:rPr>
              <a:t> — 4 variants: </a:t>
            </a:r>
            <a:r>
              <a:rPr kumimoji="0" lang="en-US" sz="900" b="0" i="0" u="none" strike="noStrike" kern="1200" cap="none" spc="0" normalizeH="0" baseline="0" noProof="0" dirty="0" err="1">
                <a:ln>
                  <a:noFill/>
                </a:ln>
                <a:solidFill>
                  <a:srgbClr val="555555"/>
                </a:solidFill>
                <a:effectLst/>
                <a:uLnTx/>
                <a:uFillTx/>
                <a:latin typeface="Calibri"/>
                <a:ea typeface="+mn-ea"/>
                <a:cs typeface="+mn-cs"/>
              </a:rPr>
              <a:t>InHouse</a:t>
            </a:r>
            <a:r>
              <a:rPr kumimoji="0" lang="en-US" sz="900" b="0" i="0" u="none" strike="noStrike" kern="1200" cap="none" spc="0" normalizeH="0" baseline="0" noProof="0" dirty="0">
                <a:ln>
                  <a:noFill/>
                </a:ln>
                <a:solidFill>
                  <a:srgbClr val="555555"/>
                </a:solidFill>
                <a:effectLst/>
                <a:uLnTx/>
                <a:uFillTx/>
                <a:latin typeface="Calibri"/>
                <a:ea typeface="+mn-ea"/>
                <a:cs typeface="+mn-cs"/>
              </a:rPr>
              <a:t> / LATA / Statewide / Nationwide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55555"/>
                </a:solidFill>
                <a:effectLst/>
                <a:uLnTx/>
                <a:uFillTx/>
                <a:latin typeface="Calibri"/>
                <a:ea typeface="+mn-ea"/>
                <a:cs typeface="+mn-cs"/>
              </a:rPr>
              <a:t>Special: </a:t>
            </a:r>
            <a:r>
              <a:rPr kumimoji="0" lang="en-US" sz="900" b="0" i="0" u="none" strike="noStrike" kern="1200" cap="none" spc="0" normalizeH="0" baseline="0" noProof="0" dirty="0" err="1">
                <a:ln>
                  <a:noFill/>
                </a:ln>
                <a:solidFill>
                  <a:srgbClr val="555555"/>
                </a:solidFill>
                <a:effectLst/>
                <a:uLnTx/>
                <a:uFillTx/>
                <a:latin typeface="Calibri"/>
                <a:ea typeface="+mn-ea"/>
                <a:cs typeface="+mn-cs"/>
              </a:rPr>
              <a:t>CampusPolice</a:t>
            </a:r>
            <a:r>
              <a:rPr kumimoji="0" lang="en-US" sz="900" b="0" i="0" u="none" strike="noStrike" kern="1200" cap="none" spc="0" normalizeH="0" baseline="0" noProof="0" dirty="0">
                <a:ln>
                  <a:noFill/>
                </a:ln>
                <a:solidFill>
                  <a:srgbClr val="555555"/>
                </a:solidFill>
                <a:effectLst/>
                <a:uLnTx/>
                <a:uFillTx/>
                <a:latin typeface="Calibri"/>
                <a:ea typeface="+mn-ea"/>
                <a:cs typeface="+mn-cs"/>
              </a:rPr>
              <a:t>, Lot3codeblue, Receiving, Bookstack-Hotline auto-dial</a:t>
            </a:r>
          </a:p>
        </p:txBody>
      </p:sp>
      <p:sp>
        <p:nvSpPr>
          <p:cNvPr id="10" name="RightTitle"/>
          <p:cNvSpPr/>
          <p:nvPr/>
        </p:nvSpPr>
        <p:spPr>
          <a:xfrm>
            <a:off x="6400800" y="792480"/>
            <a:ext cx="5364480" cy="4000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3B5C"/>
                </a:solidFill>
                <a:effectLst/>
                <a:uLnTx/>
                <a:uFillTx/>
                <a:latin typeface="Calibri"/>
                <a:ea typeface="+mn-ea"/>
                <a:cs typeface="+mn-cs"/>
              </a:rPr>
              <a:t>Migration Readiness Summary</a:t>
            </a:r>
          </a:p>
        </p:txBody>
      </p:sp>
      <p:graphicFrame>
        <p:nvGraphicFramePr>
          <p:cNvPr id="11" name="ReadinessTbl"/>
          <p:cNvGraphicFramePr>
            <a:graphicFrameLocks noGrp="1"/>
          </p:cNvGraphicFramePr>
          <p:nvPr/>
        </p:nvGraphicFramePr>
        <p:xfrm>
          <a:off x="6400800" y="1250000"/>
          <a:ext cx="5364480" cy="1654258"/>
        </p:xfrm>
        <a:graphic>
          <a:graphicData uri="http://schemas.openxmlformats.org/drawingml/2006/table">
            <a:tbl>
              <a:tblPr/>
              <a:tblGrid>
                <a:gridCol w="3500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964480">
                  <a:extLst>
                    <a:ext uri="{9D8B030D-6E8A-4147-A177-3AD203B41FA5}">
                      <a16:colId xmlns:a16="http://schemas.microsoft.com/office/drawing/2014/main" val="20002"/>
                    </a:ext>
                  </a:extLst>
                </a:gridCol>
              </a:tblGrid>
              <a:tr h="220000">
                <a:tc>
                  <a:txBody>
                    <a:bodyPr/>
                    <a:lstStyle/>
                    <a:p>
                      <a:pPr marL="0" indent="0" algn="l">
                        <a:buNone/>
                      </a:pPr>
                      <a:r>
                        <a:rPr lang="en-US" sz="900" b="1">
                          <a:solidFill>
                            <a:srgbClr val="FFFFFF"/>
                          </a:solidFill>
                          <a:latin typeface="Calibri"/>
                        </a:rPr>
                        <a:t>Facility</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ctr">
                        <a:buNone/>
                      </a:pPr>
                      <a:r>
                        <a:rPr lang="en-US" sz="900" b="1">
                          <a:solidFill>
                            <a:srgbClr val="FFFFFF"/>
                          </a:solidFill>
                          <a:latin typeface="Calibri"/>
                        </a:rPr>
                        <a:t>Count</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ctr">
                        <a:buNone/>
                      </a:pPr>
                      <a:r>
                        <a:rPr lang="en-US" sz="900" b="1">
                          <a:solidFill>
                            <a:srgbClr val="FFFFFF"/>
                          </a:solidFill>
                          <a:latin typeface="Calibri"/>
                        </a:rPr>
                        <a:t>Status</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extLst>
                  <a:ext uri="{0D108BD9-81ED-4DB2-BD59-A6C34878D82A}">
                    <a16:rowId xmlns:a16="http://schemas.microsoft.com/office/drawing/2014/main" val="50000"/>
                  </a:ext>
                </a:extLst>
              </a:tr>
              <a:tr h="200000">
                <a:tc>
                  <a:txBody>
                    <a:bodyPr/>
                    <a:lstStyle/>
                    <a:p>
                      <a:pPr marL="0" indent="0">
                        <a:buNone/>
                      </a:pPr>
                      <a:r>
                        <a:rPr lang="en-US" sz="900">
                          <a:solidFill>
                            <a:srgbClr val="222222"/>
                          </a:solidFill>
                          <a:latin typeface="Calibri"/>
                        </a:rPr>
                        <a:t>Cisco Phones</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a:solidFill>
                            <a:srgbClr val="222222"/>
                          </a:solidFill>
                          <a:latin typeface="Calibri"/>
                        </a:rPr>
                        <a:t>785</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b="1">
                          <a:solidFill>
                            <a:srgbClr val="3DAB6E"/>
                          </a:solidFill>
                          <a:latin typeface="Calibri"/>
                        </a:rPr>
                        <a:t>Supported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50001"/>
                  </a:ext>
                </a:extLst>
              </a:tr>
              <a:tr h="200000">
                <a:tc>
                  <a:txBody>
                    <a:bodyPr/>
                    <a:lstStyle/>
                    <a:p>
                      <a:pPr marL="0" indent="0">
                        <a:buNone/>
                      </a:pPr>
                      <a:r>
                        <a:rPr lang="en-US" sz="900">
                          <a:solidFill>
                            <a:srgbClr val="222222"/>
                          </a:solidFill>
                          <a:latin typeface="Calibri"/>
                        </a:rPr>
                        <a:t>Call Forwarding</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900">
                          <a:solidFill>
                            <a:srgbClr val="222222"/>
                          </a:solidFill>
                          <a:latin typeface="Calibri"/>
                        </a:rPr>
                        <a:t>608</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900" b="1">
                          <a:solidFill>
                            <a:srgbClr val="3DAB6E"/>
                          </a:solidFill>
                          <a:latin typeface="Calibri"/>
                        </a:rPr>
                        <a:t>Supported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50002"/>
                  </a:ext>
                </a:extLst>
              </a:tr>
              <a:tr h="200000">
                <a:tc>
                  <a:txBody>
                    <a:bodyPr/>
                    <a:lstStyle/>
                    <a:p>
                      <a:pPr marL="0" indent="0">
                        <a:buNone/>
                      </a:pPr>
                      <a:r>
                        <a:rPr lang="en-US" sz="900">
                          <a:solidFill>
                            <a:srgbClr val="222222"/>
                          </a:solidFill>
                          <a:latin typeface="Calibri"/>
                        </a:rPr>
                        <a:t>Pickup Groups</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a:solidFill>
                            <a:srgbClr val="222222"/>
                          </a:solidFill>
                          <a:latin typeface="Calibri"/>
                        </a:rPr>
                        <a:t>21</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b="1">
                          <a:solidFill>
                            <a:srgbClr val="3DAB6E"/>
                          </a:solidFill>
                          <a:latin typeface="Calibri"/>
                        </a:rPr>
                        <a:t>Supported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50003"/>
                  </a:ext>
                </a:extLst>
              </a:tr>
              <a:tr h="200000">
                <a:tc>
                  <a:txBody>
                    <a:bodyPr/>
                    <a:lstStyle/>
                    <a:p>
                      <a:pPr marL="0" indent="0">
                        <a:buNone/>
                      </a:pPr>
                      <a:r>
                        <a:rPr lang="en-US" sz="900">
                          <a:solidFill>
                            <a:srgbClr val="222222"/>
                          </a:solidFill>
                          <a:latin typeface="Calibri"/>
                        </a:rPr>
                        <a:t>Hunt Groups</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900">
                          <a:solidFill>
                            <a:srgbClr val="222222"/>
                          </a:solidFill>
                          <a:latin typeface="Calibri"/>
                        </a:rPr>
                        <a:t>1</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900" b="1">
                          <a:solidFill>
                            <a:srgbClr val="3DAB6E"/>
                          </a:solidFill>
                          <a:latin typeface="Calibri"/>
                        </a:rPr>
                        <a:t>Supported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50004"/>
                  </a:ext>
                </a:extLst>
              </a:tr>
              <a:tr h="200000">
                <a:tc>
                  <a:txBody>
                    <a:bodyPr/>
                    <a:lstStyle/>
                    <a:p>
                      <a:pPr marL="0" indent="0">
                        <a:buNone/>
                      </a:pPr>
                      <a:r>
                        <a:rPr lang="en-US" sz="900">
                          <a:solidFill>
                            <a:srgbClr val="222222"/>
                          </a:solidFill>
                          <a:latin typeface="Calibri"/>
                        </a:rPr>
                        <a:t>Analog Phones (FXO gateway req.)</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a:solidFill>
                            <a:srgbClr val="222222"/>
                          </a:solidFill>
                          <a:latin typeface="Calibri"/>
                        </a:rPr>
                        <a:t>159</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b="1">
                          <a:solidFill>
                            <a:srgbClr val="F0A500"/>
                          </a:solidFill>
                          <a:latin typeface="Calibri"/>
                        </a:rPr>
                        <a:t>Review</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50005"/>
                  </a:ext>
                </a:extLst>
              </a:tr>
              <a:tr h="200000">
                <a:tc>
                  <a:txBody>
                    <a:bodyPr/>
                    <a:lstStyle/>
                    <a:p>
                      <a:pPr marL="0" indent="0">
                        <a:buNone/>
                      </a:pPr>
                      <a:r>
                        <a:rPr lang="en-US" sz="900">
                          <a:solidFill>
                            <a:srgbClr val="222222"/>
                          </a:solidFill>
                          <a:latin typeface="Calibri"/>
                        </a:rPr>
                        <a:t>Legacy 7940/7960 phones (EOL)</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900">
                          <a:solidFill>
                            <a:srgbClr val="222222"/>
                          </a:solidFill>
                          <a:latin typeface="Calibri"/>
                        </a:rPr>
                        <a:t>167+</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ctr">
                        <a:buNone/>
                      </a:pPr>
                      <a:r>
                        <a:rPr lang="en-US" sz="900" b="1">
                          <a:solidFill>
                            <a:srgbClr val="E05000"/>
                          </a:solidFill>
                          <a:latin typeface="Calibri"/>
                        </a:rPr>
                        <a:t>Refresh</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50006"/>
                  </a:ext>
                </a:extLst>
              </a:tr>
              <a:tr h="200000">
                <a:tc>
                  <a:txBody>
                    <a:bodyPr/>
                    <a:lstStyle/>
                    <a:p>
                      <a:pPr marL="0" indent="0">
                        <a:buNone/>
                      </a:pPr>
                      <a:r>
                        <a:rPr lang="en-US" sz="900">
                          <a:solidFill>
                            <a:srgbClr val="222222"/>
                          </a:solidFill>
                          <a:latin typeface="Calibri"/>
                        </a:rPr>
                        <a:t>CTI Devices</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a:solidFill>
                            <a:srgbClr val="222222"/>
                          </a:solidFill>
                          <a:latin typeface="Calibri"/>
                        </a:rPr>
                        <a:t>5</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ctr">
                        <a:buNone/>
                      </a:pPr>
                      <a:r>
                        <a:rPr lang="en-US" sz="900" b="1">
                          <a:solidFill>
                            <a:srgbClr val="E05000"/>
                          </a:solidFill>
                          <a:latin typeface="Calibri"/>
                        </a:rPr>
                        <a:t>Not Supported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50007"/>
                  </a:ext>
                </a:extLst>
              </a:tr>
            </a:tbl>
          </a:graphicData>
        </a:graphic>
      </p:graphicFrame>
      <p:sp>
        <p:nvSpPr>
          <p:cNvPr id="12" name="CDRBox"/>
          <p:cNvSpPr/>
          <p:nvPr/>
        </p:nvSpPr>
        <p:spPr>
          <a:xfrm>
            <a:off x="6400800" y="3258000"/>
            <a:ext cx="5364480" cy="2350000"/>
          </a:xfrm>
          <a:prstGeom prst="rect">
            <a:avLst/>
          </a:prstGeom>
          <a:solidFill>
            <a:srgbClr val="FFFFFF">
              <a:alpha val="60000"/>
            </a:srgbClr>
          </a:solidFill>
          <a:ln w="9525">
            <a:solidFill>
              <a:srgbClr val="C8D8E8"/>
            </a:solidFill>
            <a:prstDash val="solid"/>
          </a:ln>
        </p:spPr>
        <p:txBody>
          <a:bodyPr wrap="square" lIns="91440" tIns="91440" rIns="91440" bIns="91440"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a:ea typeface="+mn-ea"/>
                <a:cs typeface="+mn-cs"/>
              </a:rPr>
              <a:t>CDR-Based User Tiering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55555"/>
                </a:solidFill>
                <a:effectLst/>
                <a:uLnTx/>
                <a:uFillTx/>
                <a:latin typeface="Calibri"/>
                <a:ea typeface="+mn-ea"/>
                <a:cs typeface="+mn-cs"/>
              </a:rPr>
              <a:t>Actual call data (627 active extensions) enables right-sized licensing.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E05000"/>
                </a:solidFill>
                <a:effectLst/>
                <a:uLnTx/>
                <a:uFillTx/>
                <a:latin typeface="Calibri"/>
                <a:ea typeface="+mn-ea"/>
                <a:cs typeface="+mn-cs"/>
              </a:rPr>
              <a:t>HIGH</a:t>
            </a:r>
            <a:r>
              <a:rPr kumimoji="0" lang="en-US" sz="900" b="0" i="0" u="none" strike="noStrike" kern="1200" cap="none" spc="0" normalizeH="0" baseline="0" noProof="0">
                <a:ln>
                  <a:noFill/>
                </a:ln>
                <a:solidFill>
                  <a:srgbClr val="555555"/>
                </a:solidFill>
                <a:effectLst/>
                <a:uLnTx/>
                <a:uFillTx/>
                <a:latin typeface="Calibri"/>
                <a:ea typeface="+mn-ea"/>
                <a:cs typeface="+mn-cs"/>
              </a:rPr>
              <a:t> (&gt;100 calls): 91 users — full UC licence recommended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0A500"/>
                </a:solidFill>
                <a:effectLst/>
                <a:uLnTx/>
                <a:uFillTx/>
                <a:latin typeface="Calibri"/>
                <a:ea typeface="+mn-ea"/>
                <a:cs typeface="+mn-cs"/>
              </a:rPr>
              <a:t>MEDIUM</a:t>
            </a:r>
            <a:r>
              <a:rPr kumimoji="0" lang="en-US" sz="900" b="0" i="0" u="none" strike="noStrike" kern="1200" cap="none" spc="0" normalizeH="0" baseline="0" noProof="0">
                <a:ln>
                  <a:noFill/>
                </a:ln>
                <a:solidFill>
                  <a:srgbClr val="555555"/>
                </a:solidFill>
                <a:effectLst/>
                <a:uLnTx/>
                <a:uFillTx/>
                <a:latin typeface="Calibri"/>
                <a:ea typeface="+mn-ea"/>
                <a:cs typeface="+mn-cs"/>
              </a:rPr>
              <a:t> (50–100 calls): 71 users — standard voice licence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3DAB6E"/>
                </a:solidFill>
                <a:effectLst/>
                <a:uLnTx/>
                <a:uFillTx/>
                <a:latin typeface="Calibri"/>
                <a:ea typeface="+mn-ea"/>
                <a:cs typeface="+mn-cs"/>
              </a:rPr>
              <a:t>LOW</a:t>
            </a:r>
            <a:r>
              <a:rPr kumimoji="0" lang="en-US" sz="900" b="0" i="0" u="none" strike="noStrike" kern="1200" cap="none" spc="0" normalizeH="0" baseline="0" noProof="0">
                <a:ln>
                  <a:noFill/>
                </a:ln>
                <a:solidFill>
                  <a:srgbClr val="555555"/>
                </a:solidFill>
                <a:effectLst/>
                <a:uLnTx/>
                <a:uFillTx/>
                <a:latin typeface="Calibri"/>
                <a:ea typeface="+mn-ea"/>
                <a:cs typeface="+mn-cs"/>
              </a:rPr>
              <a:t> (&lt;20 calls): 621 users — basic licence or shared device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DAB6E"/>
                </a:solidFill>
                <a:effectLst/>
                <a:uLnTx/>
                <a:uFillTx/>
                <a:latin typeface="Calibri"/>
                <a:ea typeface="+mn-ea"/>
                <a:cs typeface="+mn-cs"/>
              </a:rPr>
              <a:t>CDR tiering optimises cloud spend — avoid over-licensing low-activity users.</a:t>
            </a:r>
          </a:p>
        </p:txBody>
      </p:sp>
      <p:sp>
        <p:nvSpPr>
          <p:cNvPr id="13" name="FtrBar"/>
          <p:cNvSpPr/>
          <p:nvPr/>
        </p:nvSpPr>
        <p:spPr>
          <a:xfrm>
            <a:off x="0" y="6498336"/>
            <a:ext cx="12192000" cy="35966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trTxt"/>
          <p:cNvSpPr/>
          <p:nvPr/>
        </p:nvSpPr>
        <p:spPr>
          <a:xfrm>
            <a:off x="365760" y="6498336"/>
            <a:ext cx="11460480" cy="3596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a:ea typeface="+mn-ea"/>
                <a:cs typeface="+mn-cs"/>
              </a:rPr>
              <a:t>© Packet Fusion  |  Powered by Bridgepointe Technologies  |  Data Extraction Tool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219456" cy="6858000"/>
          </a:xfrm>
          <a:prstGeom prst="rect">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487680" y="426720"/>
            <a:ext cx="109728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400" normalizeH="0" baseline="0" noProof="0">
                <a:ln>
                  <a:noFill/>
                </a:ln>
                <a:solidFill>
                  <a:srgbClr val="17C662"/>
                </a:solidFill>
                <a:effectLst/>
                <a:uLnTx/>
                <a:uFillTx/>
                <a:latin typeface="Arial" pitchFamily="34" charset="0"/>
                <a:ea typeface="Arial" pitchFamily="34" charset="-122"/>
                <a:cs typeface="Arial" pitchFamily="34" charset="-120"/>
              </a:rPr>
              <a:t>WHAT IS CLOUDCONNECT</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487680" y="792480"/>
            <a:ext cx="11216640" cy="73152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One Platform. Every Stage of Your Journey - Live.</a:t>
            </a:r>
            <a:endParaRPr kumimoji="0" lang="en-US" sz="3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487680" y="1682496"/>
            <a:ext cx="11216640" cy="87782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CloudConnect gives you a single, real-time view of your entire relationship. From the first solution design, through ongoing support, and growth. No more guessing. No more chasing.</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487680" y="2804160"/>
            <a:ext cx="2682240" cy="35966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487680" y="2804160"/>
            <a:ext cx="2682240" cy="85344"/>
          </a:xfrm>
          <a:prstGeom prst="rect">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2499360" y="2926080"/>
            <a:ext cx="548640" cy="268224"/>
          </a:xfrm>
          <a:prstGeom prst="rect">
            <a:avLst/>
          </a:prstGeom>
          <a:noFill/>
          <a:ln/>
        </p:spPr>
        <p:txBody>
          <a:bodyPr wrap="square"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AAAAA"/>
                </a:solidFill>
                <a:effectLst/>
                <a:uLnTx/>
                <a:uFillTx/>
                <a:latin typeface="Arial" pitchFamily="34" charset="0"/>
                <a:ea typeface="Arial" pitchFamily="34" charset="-122"/>
                <a:cs typeface="Arial" pitchFamily="34" charset="-120"/>
              </a:rPr>
              <a:t>01</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7"/>
          <p:cNvSpPr/>
          <p:nvPr/>
        </p:nvSpPr>
        <p:spPr>
          <a:xfrm>
            <a:off x="609600" y="2987040"/>
            <a:ext cx="2377440" cy="26822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0" cap="none" spc="133" normalizeH="0" baseline="0" noProof="0">
                <a:ln>
                  <a:noFill/>
                </a:ln>
                <a:solidFill>
                  <a:srgbClr val="63C1EA"/>
                </a:solidFill>
                <a:effectLst/>
                <a:uLnTx/>
                <a:uFillTx/>
                <a:latin typeface="Arial" pitchFamily="34" charset="0"/>
                <a:ea typeface="Arial" pitchFamily="34" charset="-122"/>
                <a:cs typeface="Arial" pitchFamily="34" charset="-120"/>
              </a:rPr>
              <a:t>DISCOVERY</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609600" y="3316224"/>
            <a:ext cx="2438400" cy="463296"/>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Solutioning</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p:cNvSpPr/>
          <p:nvPr/>
        </p:nvSpPr>
        <p:spPr>
          <a:xfrm>
            <a:off x="609600" y="3803904"/>
            <a:ext cx="24384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a:ln>
                  <a:noFill/>
                </a:ln>
                <a:solidFill>
                  <a:srgbClr val="666666"/>
                </a:solidFill>
                <a:effectLst/>
                <a:uLnTx/>
                <a:uFillTx/>
                <a:latin typeface="Arial" pitchFamily="34" charset="0"/>
                <a:ea typeface="Arial" pitchFamily="34" charset="-122"/>
                <a:cs typeface="Arial" pitchFamily="34" charset="-120"/>
              </a:rPr>
              <a:t>Evaluate &amp; Recommend</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p:cNvSpPr/>
          <p:nvPr/>
        </p:nvSpPr>
        <p:spPr>
          <a:xfrm>
            <a:off x="609600" y="4242816"/>
            <a:ext cx="231648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609600" y="4364736"/>
            <a:ext cx="2438400" cy="182880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We capture your requirements and architect the right solution before starting any configuration.</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12"/>
          <p:cNvSpPr/>
          <p:nvPr/>
        </p:nvSpPr>
        <p:spPr>
          <a:xfrm>
            <a:off x="3474720" y="2804160"/>
            <a:ext cx="2682240" cy="35966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3"/>
          <p:cNvSpPr/>
          <p:nvPr/>
        </p:nvSpPr>
        <p:spPr>
          <a:xfrm>
            <a:off x="3474720" y="2804160"/>
            <a:ext cx="2682240" cy="85344"/>
          </a:xfrm>
          <a:prstGeom prst="rect">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5486400" y="2926080"/>
            <a:ext cx="548640" cy="268224"/>
          </a:xfrm>
          <a:prstGeom prst="rect">
            <a:avLst/>
          </a:prstGeom>
          <a:noFill/>
          <a:ln/>
        </p:spPr>
        <p:txBody>
          <a:bodyPr wrap="square"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AAAAA"/>
                </a:solidFill>
                <a:effectLst/>
                <a:uLnTx/>
                <a:uFillTx/>
                <a:latin typeface="Arial" pitchFamily="34" charset="0"/>
                <a:ea typeface="Arial" pitchFamily="34" charset="-122"/>
                <a:cs typeface="Arial" pitchFamily="34" charset="-120"/>
              </a:rPr>
              <a:t>02</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3596640" y="2987040"/>
            <a:ext cx="2377440" cy="26822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0" cap="none" spc="133" normalizeH="0" baseline="0" noProof="0">
                <a:ln>
                  <a:noFill/>
                </a:ln>
                <a:solidFill>
                  <a:srgbClr val="17C662"/>
                </a:solidFill>
                <a:effectLst/>
                <a:uLnTx/>
                <a:uFillTx/>
                <a:latin typeface="Arial" pitchFamily="34" charset="0"/>
                <a:ea typeface="Arial" pitchFamily="34" charset="-122"/>
                <a:cs typeface="Arial" pitchFamily="34" charset="-120"/>
              </a:rPr>
              <a:t>CLOUDPRO</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6"/>
          <p:cNvSpPr/>
          <p:nvPr/>
        </p:nvSpPr>
        <p:spPr>
          <a:xfrm>
            <a:off x="3596640" y="3316224"/>
            <a:ext cx="2438400" cy="463296"/>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Implementation</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3596640" y="3803904"/>
            <a:ext cx="24384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a:ln>
                  <a:noFill/>
                </a:ln>
                <a:solidFill>
                  <a:srgbClr val="666666"/>
                </a:solidFill>
                <a:effectLst/>
                <a:uLnTx/>
                <a:uFillTx/>
                <a:latin typeface="Arial" pitchFamily="34" charset="0"/>
                <a:ea typeface="Arial" pitchFamily="34" charset="-122"/>
                <a:cs typeface="Arial" pitchFamily="34" charset="-120"/>
              </a:rPr>
              <a:t>Onboarding &amp; Setup</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Shape 18"/>
          <p:cNvSpPr/>
          <p:nvPr/>
        </p:nvSpPr>
        <p:spPr>
          <a:xfrm>
            <a:off x="3596640" y="4242816"/>
            <a:ext cx="231648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9"/>
          <p:cNvSpPr/>
          <p:nvPr/>
        </p:nvSpPr>
        <p:spPr>
          <a:xfrm>
            <a:off x="3596640" y="4364736"/>
            <a:ext cx="2438400" cy="182880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Track every milestone, task, and handoff in real time. You see exactly what's happening and when.</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Shape 20"/>
          <p:cNvSpPr/>
          <p:nvPr/>
        </p:nvSpPr>
        <p:spPr>
          <a:xfrm>
            <a:off x="6461760" y="2804160"/>
            <a:ext cx="2682240" cy="35966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Shape 21"/>
          <p:cNvSpPr/>
          <p:nvPr/>
        </p:nvSpPr>
        <p:spPr>
          <a:xfrm>
            <a:off x="6461760" y="2804160"/>
            <a:ext cx="2682240" cy="85344"/>
          </a:xfrm>
          <a:prstGeom prst="rect">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 22"/>
          <p:cNvSpPr/>
          <p:nvPr/>
        </p:nvSpPr>
        <p:spPr>
          <a:xfrm>
            <a:off x="8473440" y="2926080"/>
            <a:ext cx="548640" cy="268224"/>
          </a:xfrm>
          <a:prstGeom prst="rect">
            <a:avLst/>
          </a:prstGeom>
          <a:noFill/>
          <a:ln/>
        </p:spPr>
        <p:txBody>
          <a:bodyPr wrap="square"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AAAAA"/>
                </a:solidFill>
                <a:effectLst/>
                <a:uLnTx/>
                <a:uFillTx/>
                <a:latin typeface="Arial" pitchFamily="34" charset="0"/>
                <a:ea typeface="Arial" pitchFamily="34" charset="-122"/>
                <a:cs typeface="Arial" pitchFamily="34" charset="-120"/>
              </a:rPr>
              <a:t>03</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6583680" y="2987040"/>
            <a:ext cx="2377440" cy="26822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0" cap="none" spc="133" normalizeH="0" baseline="0" noProof="0">
                <a:ln>
                  <a:noFill/>
                </a:ln>
                <a:solidFill>
                  <a:srgbClr val="63C1EA"/>
                </a:solidFill>
                <a:effectLst/>
                <a:uLnTx/>
                <a:uFillTx/>
                <a:latin typeface="Arial" pitchFamily="34" charset="0"/>
                <a:ea typeface="Arial" pitchFamily="34" charset="-122"/>
                <a:cs typeface="Arial" pitchFamily="34" charset="-120"/>
              </a:rPr>
              <a:t>CLOUDSUPPORT</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 24"/>
          <p:cNvSpPr/>
          <p:nvPr/>
        </p:nvSpPr>
        <p:spPr>
          <a:xfrm>
            <a:off x="6583680" y="3316224"/>
            <a:ext cx="2438400" cy="463296"/>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Support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 25"/>
          <p:cNvSpPr/>
          <p:nvPr/>
        </p:nvSpPr>
        <p:spPr>
          <a:xfrm>
            <a:off x="6583680" y="3803904"/>
            <a:ext cx="24384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a:ln>
                  <a:noFill/>
                </a:ln>
                <a:solidFill>
                  <a:srgbClr val="666666"/>
                </a:solidFill>
                <a:effectLst/>
                <a:uLnTx/>
                <a:uFillTx/>
                <a:latin typeface="Arial" pitchFamily="34" charset="0"/>
                <a:ea typeface="Arial" pitchFamily="34" charset="-122"/>
                <a:cs typeface="Arial" pitchFamily="34" charset="-120"/>
              </a:rPr>
              <a:t>Case Management</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Shape 26"/>
          <p:cNvSpPr/>
          <p:nvPr/>
        </p:nvSpPr>
        <p:spPr>
          <a:xfrm>
            <a:off x="6583680" y="4242816"/>
            <a:ext cx="231648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27"/>
          <p:cNvSpPr/>
          <p:nvPr/>
        </p:nvSpPr>
        <p:spPr>
          <a:xfrm>
            <a:off x="6583680" y="4364736"/>
            <a:ext cx="2438400" cy="182880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Open, track, and resolve support cases with full visibility into status, notes, and history.</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Shape 28"/>
          <p:cNvSpPr/>
          <p:nvPr/>
        </p:nvSpPr>
        <p:spPr>
          <a:xfrm>
            <a:off x="9448800" y="2804160"/>
            <a:ext cx="2682240" cy="35966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hape 29"/>
          <p:cNvSpPr/>
          <p:nvPr/>
        </p:nvSpPr>
        <p:spPr>
          <a:xfrm>
            <a:off x="9448800" y="2804160"/>
            <a:ext cx="2682240" cy="85344"/>
          </a:xfrm>
          <a:prstGeom prst="rect">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 30"/>
          <p:cNvSpPr/>
          <p:nvPr/>
        </p:nvSpPr>
        <p:spPr>
          <a:xfrm>
            <a:off x="11460480" y="2926080"/>
            <a:ext cx="548640" cy="268224"/>
          </a:xfrm>
          <a:prstGeom prst="rect">
            <a:avLst/>
          </a:prstGeom>
          <a:noFill/>
          <a:ln/>
        </p:spPr>
        <p:txBody>
          <a:bodyPr wrap="square"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AAAAA"/>
                </a:solidFill>
                <a:effectLst/>
                <a:uLnTx/>
                <a:uFillTx/>
                <a:latin typeface="Arial" pitchFamily="34" charset="0"/>
                <a:ea typeface="Arial" pitchFamily="34" charset="-122"/>
                <a:cs typeface="Arial" pitchFamily="34" charset="-120"/>
              </a:rPr>
              <a:t>04</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 31"/>
          <p:cNvSpPr/>
          <p:nvPr/>
        </p:nvSpPr>
        <p:spPr>
          <a:xfrm>
            <a:off x="9570720" y="2987040"/>
            <a:ext cx="2377440" cy="26822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0" cap="none" spc="133" normalizeH="0" baseline="0" noProof="0">
                <a:ln>
                  <a:noFill/>
                </a:ln>
                <a:solidFill>
                  <a:srgbClr val="17C662"/>
                </a:solidFill>
                <a:effectLst/>
                <a:uLnTx/>
                <a:uFillTx/>
                <a:latin typeface="Arial" pitchFamily="34" charset="0"/>
                <a:ea typeface="Arial" pitchFamily="34" charset="-122"/>
                <a:cs typeface="Arial" pitchFamily="34" charset="-120"/>
              </a:rPr>
              <a:t>OPTIMIZATION</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570720" y="3316224"/>
            <a:ext cx="2438400" cy="463296"/>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Optimization</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 33"/>
          <p:cNvSpPr/>
          <p:nvPr/>
        </p:nvSpPr>
        <p:spPr>
          <a:xfrm>
            <a:off x="9570720" y="3803904"/>
            <a:ext cx="24384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a:ln>
                  <a:noFill/>
                </a:ln>
                <a:solidFill>
                  <a:srgbClr val="666666"/>
                </a:solidFill>
                <a:effectLst/>
                <a:uLnTx/>
                <a:uFillTx/>
                <a:latin typeface="Arial" pitchFamily="34" charset="0"/>
                <a:ea typeface="Arial" pitchFamily="34" charset="-122"/>
                <a:cs typeface="Arial" pitchFamily="34" charset="-120"/>
              </a:rPr>
              <a:t>Continuous Enhancement</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Shape 34"/>
          <p:cNvSpPr/>
          <p:nvPr/>
        </p:nvSpPr>
        <p:spPr>
          <a:xfrm>
            <a:off x="9570720" y="4242816"/>
            <a:ext cx="231648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9570720" y="4364736"/>
            <a:ext cx="2438400" cy="182880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Health checks, performance reviews, and proactive expansion planning long after go-live.</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396D4-F3C1-83C2-47A3-6E3173B9F1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DFCC54-CFDF-C272-E351-70B1E765A2CC}"/>
              </a:ext>
            </a:extLst>
          </p:cNvPr>
          <p:cNvSpPr>
            <a:spLocks noGrp="1"/>
          </p:cNvSpPr>
          <p:nvPr>
            <p:ph type="ctrTitle"/>
          </p:nvPr>
        </p:nvSpPr>
        <p:spPr>
          <a:xfrm>
            <a:off x="1970973" y="3293120"/>
            <a:ext cx="10550904" cy="2092341"/>
          </a:xfrm>
        </p:spPr>
        <p:txBody>
          <a:bodyPr/>
          <a:lstStyle/>
          <a:p>
            <a:r>
              <a:rPr lang="en-US"/>
              <a:t>Migration </a:t>
            </a:r>
            <a:r>
              <a:rPr lang="en-US">
                <a:solidFill>
                  <a:schemeClr val="bg2"/>
                </a:solidFill>
              </a:rPr>
              <a:t>Overview</a:t>
            </a:r>
          </a:p>
        </p:txBody>
      </p:sp>
    </p:spTree>
    <p:extLst>
      <p:ext uri="{BB962C8B-B14F-4D97-AF65-F5344CB8AC3E}">
        <p14:creationId xmlns:p14="http://schemas.microsoft.com/office/powerpoint/2010/main" val="845937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EF225-A8C3-EA80-8597-B2EC68D3DDC1}"/>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505D4A02-88CA-601E-44A2-1CEB2855572B}"/>
              </a:ext>
            </a:extLst>
          </p:cNvPr>
          <p:cNvSpPr txBox="1">
            <a:spLocks/>
          </p:cNvSpPr>
          <p:nvPr/>
        </p:nvSpPr>
        <p:spPr>
          <a:xfrm>
            <a:off x="451556" y="327790"/>
            <a:ext cx="10515600" cy="8073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kern="1200">
                <a:solidFill>
                  <a:srgbClr val="003B5C"/>
                </a:solidFill>
                <a:latin typeface="+mj-lt"/>
                <a:ea typeface="+mj-ea"/>
                <a:cs typeface="+mj-cs"/>
              </a:defRPr>
            </a:lvl1pPr>
          </a:lstStyle>
          <a:p>
            <a:pPr>
              <a:defRPr/>
            </a:pPr>
            <a:r>
              <a:rPr kumimoji="0" lang="en-US" sz="4400" b="0" i="0" u="none" strike="noStrike" kern="1200" cap="none" spc="0" normalizeH="0" baseline="0" noProof="0">
                <a:ln>
                  <a:noFill/>
                </a:ln>
                <a:solidFill>
                  <a:srgbClr val="003B5C"/>
                </a:solidFill>
                <a:effectLst/>
                <a:uLnTx/>
                <a:uFillTx/>
                <a:latin typeface="AvenirNext LT Pro Bold"/>
                <a:ea typeface="+mj-ea"/>
                <a:cs typeface="+mj-cs"/>
              </a:rPr>
              <a:t>Experience </a:t>
            </a:r>
            <a:r>
              <a:rPr kumimoji="0" lang="en-US" sz="4400" b="1" i="0" u="none" strike="noStrike" kern="1200" cap="none" spc="0" normalizeH="0" baseline="0" noProof="0">
                <a:ln>
                  <a:noFill/>
                </a:ln>
                <a:solidFill>
                  <a:srgbClr val="00B050"/>
                </a:solidFill>
                <a:effectLst/>
                <a:uLnTx/>
                <a:uFillTx/>
                <a:latin typeface="AvenirNext LT Pro Bold"/>
                <a:ea typeface="+mj-ea"/>
                <a:cs typeface="+mj-cs"/>
              </a:rPr>
              <a:t>Matters!</a:t>
            </a:r>
            <a:r>
              <a:rPr lang="en-US" b="1">
                <a:solidFill>
                  <a:srgbClr val="00B050"/>
                </a:solidFill>
                <a:latin typeface="AvenirNext LT Pro Bold"/>
              </a:rPr>
              <a:t>  </a:t>
            </a:r>
            <a:endParaRPr lang="en-US" sz="4000" i="0" u="none" strike="noStrike" kern="1200" cap="none" spc="0" normalizeH="0" baseline="0" noProof="0">
              <a:ln>
                <a:noFill/>
              </a:ln>
              <a:solidFill>
                <a:srgbClr val="0E3A5F"/>
              </a:solidFill>
              <a:effectLst/>
              <a:uLnTx/>
              <a:uFillTx/>
              <a:latin typeface="Aptos Display"/>
            </a:endParaRPr>
          </a:p>
        </p:txBody>
      </p:sp>
      <p:pic>
        <p:nvPicPr>
          <p:cNvPr id="15" name="Picture 14">
            <a:extLst>
              <a:ext uri="{FF2B5EF4-FFF2-40B4-BE49-F238E27FC236}">
                <a16:creationId xmlns:a16="http://schemas.microsoft.com/office/drawing/2014/main" id="{738D5DB1-8D2C-E440-4505-284E0D37A89D}"/>
              </a:ext>
            </a:extLst>
          </p:cNvPr>
          <p:cNvPicPr>
            <a:picLocks noChangeAspect="1"/>
          </p:cNvPicPr>
          <p:nvPr/>
        </p:nvPicPr>
        <p:blipFill>
          <a:blip r:embed="rId3"/>
          <a:stretch>
            <a:fillRect/>
          </a:stretch>
        </p:blipFill>
        <p:spPr>
          <a:xfrm>
            <a:off x="713225" y="1254653"/>
            <a:ext cx="5235948" cy="5093208"/>
          </a:xfrm>
          <a:prstGeom prst="rect">
            <a:avLst/>
          </a:prstGeom>
        </p:spPr>
      </p:pic>
      <p:sp>
        <p:nvSpPr>
          <p:cNvPr id="17" name="TextBox 16">
            <a:extLst>
              <a:ext uri="{FF2B5EF4-FFF2-40B4-BE49-F238E27FC236}">
                <a16:creationId xmlns:a16="http://schemas.microsoft.com/office/drawing/2014/main" id="{67B5F354-510C-97F2-7568-A208D2A9F4B2}"/>
              </a:ext>
            </a:extLst>
          </p:cNvPr>
          <p:cNvSpPr txBox="1"/>
          <p:nvPr/>
        </p:nvSpPr>
        <p:spPr>
          <a:xfrm>
            <a:off x="6242829" y="1615159"/>
            <a:ext cx="5490948" cy="4247317"/>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3B5C"/>
                </a:solidFill>
                <a:effectLst/>
                <a:latin typeface="Segoe UI" panose="020B0502040204020203" pitchFamily="34" charset="0"/>
              </a:rPr>
              <a:t>Avg. 28 Years Experience with CPE / VoIP / UCaaS Implementations</a:t>
            </a:r>
          </a:p>
          <a:p>
            <a:endParaRPr lang="en-US" dirty="0">
              <a:solidFill>
                <a:srgbClr val="003B5C"/>
              </a:solidFill>
              <a:effectLst/>
              <a:latin typeface="Segoe UI" panose="020B0502040204020203" pitchFamily="34" charset="0"/>
            </a:endParaRPr>
          </a:p>
          <a:p>
            <a:pPr marL="285750" indent="-285750">
              <a:buFont typeface="Arial" panose="020B0604020202020204" pitchFamily="34" charset="0"/>
              <a:buChar char="•"/>
            </a:pPr>
            <a:r>
              <a:rPr lang="en-US" dirty="0">
                <a:solidFill>
                  <a:srgbClr val="003B5C"/>
                </a:solidFill>
                <a:effectLst/>
                <a:latin typeface="Segoe UI" panose="020B0502040204020203" pitchFamily="34" charset="0"/>
              </a:rPr>
              <a:t>Extensive Expertise in Large Multi Building Environment Deployments</a:t>
            </a:r>
          </a:p>
          <a:p>
            <a:endParaRPr lang="en-US" dirty="0">
              <a:solidFill>
                <a:srgbClr val="003B5C"/>
              </a:solidFill>
              <a:effectLst/>
              <a:latin typeface="Segoe UI" panose="020B0502040204020203" pitchFamily="34" charset="0"/>
            </a:endParaRPr>
          </a:p>
          <a:p>
            <a:pPr marL="285750" indent="-285750">
              <a:buFont typeface="Arial" panose="020B0604020202020204" pitchFamily="34" charset="0"/>
              <a:buChar char="•"/>
            </a:pPr>
            <a:r>
              <a:rPr lang="en-US" dirty="0">
                <a:solidFill>
                  <a:srgbClr val="003B5C"/>
                </a:solidFill>
              </a:rPr>
              <a:t>Understanding the Importance of E911 and Analog Peripherals</a:t>
            </a:r>
          </a:p>
          <a:p>
            <a:endParaRPr lang="en-US" dirty="0">
              <a:solidFill>
                <a:srgbClr val="003B5C"/>
              </a:solidFill>
            </a:endParaRPr>
          </a:p>
          <a:p>
            <a:pPr marL="285750" indent="-285750">
              <a:buFont typeface="Arial" panose="020B0604020202020204" pitchFamily="34" charset="0"/>
              <a:buChar char="•"/>
            </a:pPr>
            <a:r>
              <a:rPr lang="en-US" dirty="0">
                <a:solidFill>
                  <a:srgbClr val="003B5C"/>
                </a:solidFill>
              </a:rPr>
              <a:t>Recognizing the Critical Role of Readiness Assessments (VoIP &amp; Wi-Fi) and Applying Best Practices</a:t>
            </a:r>
          </a:p>
          <a:p>
            <a:endParaRPr lang="en-US" dirty="0">
              <a:solidFill>
                <a:srgbClr val="003B5C"/>
              </a:solidFill>
            </a:endParaRPr>
          </a:p>
          <a:p>
            <a:pPr marL="285750" indent="-285750">
              <a:buFont typeface="Arial" panose="020B0604020202020204" pitchFamily="34" charset="0"/>
              <a:buChar char="•"/>
            </a:pPr>
            <a:r>
              <a:rPr lang="en-US" dirty="0">
                <a:solidFill>
                  <a:srgbClr val="003B5C"/>
                </a:solidFill>
              </a:rPr>
              <a:t>Direct Experience Implementing Survivability (ZPLS &amp; Network Based)</a:t>
            </a:r>
          </a:p>
        </p:txBody>
      </p:sp>
    </p:spTree>
    <p:extLst>
      <p:ext uri="{BB962C8B-B14F-4D97-AF65-F5344CB8AC3E}">
        <p14:creationId xmlns:p14="http://schemas.microsoft.com/office/powerpoint/2010/main" val="1061778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2C09-1548-B92C-89AE-579A3087427F}"/>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CBB2BDDE-02D0-E691-4DCD-D825E37F1F09}"/>
              </a:ext>
            </a:extLst>
          </p:cNvPr>
          <p:cNvSpPr>
            <a:spLocks noGrp="1"/>
          </p:cNvSpPr>
          <p:nvPr>
            <p:ph type="title"/>
          </p:nvPr>
        </p:nvSpPr>
        <p:spPr>
          <a:xfrm>
            <a:off x="740434" y="914400"/>
            <a:ext cx="10515600" cy="1004887"/>
          </a:xfrm>
        </p:spPr>
        <p:txBody>
          <a:bodyPr>
            <a:normAutofit/>
          </a:bodyPr>
          <a:lstStyle/>
          <a:p>
            <a:r>
              <a:rPr lang="en-US" b="0" kern="1200">
                <a:latin typeface="+mj-lt"/>
                <a:ea typeface="+mj-ea"/>
                <a:cs typeface="+mj-cs"/>
              </a:rPr>
              <a:t>Why Hospital Migrations Are Different </a:t>
            </a:r>
          </a:p>
        </p:txBody>
      </p:sp>
      <p:sp>
        <p:nvSpPr>
          <p:cNvPr id="23" name="TextBox 22">
            <a:extLst>
              <a:ext uri="{FF2B5EF4-FFF2-40B4-BE49-F238E27FC236}">
                <a16:creationId xmlns:a16="http://schemas.microsoft.com/office/drawing/2014/main" id="{ACFCE7B6-24DE-6CDF-11F9-DE4130A38B2E}"/>
              </a:ext>
            </a:extLst>
          </p:cNvPr>
          <p:cNvSpPr txBox="1"/>
          <p:nvPr/>
        </p:nvSpPr>
        <p:spPr>
          <a:xfrm>
            <a:off x="740434" y="2057399"/>
            <a:ext cx="5660366" cy="3962401"/>
          </a:xfrm>
          <a:prstGeom prst="rect">
            <a:avLst/>
          </a:prstGeom>
        </p:spPr>
        <p:txBody>
          <a:bodyPr vert="horz" lIns="91440" tIns="45720" rIns="91440" bIns="45720" rtlCol="0" anchor="t">
            <a:normAutofit/>
          </a:bodyPr>
          <a:lstStyle/>
          <a:p>
            <a:pPr>
              <a:lnSpc>
                <a:spcPct val="90000"/>
              </a:lnSpc>
              <a:spcBef>
                <a:spcPts val="1000"/>
              </a:spcBef>
            </a:pPr>
            <a:r>
              <a:rPr lang="en-US" sz="1300" b="1">
                <a:solidFill>
                  <a:srgbClr val="052E47"/>
                </a:solidFill>
              </a:rPr>
              <a:t>Hospital communication systems support:</a:t>
            </a:r>
          </a:p>
          <a:p>
            <a:pPr marL="228600" indent="-228600">
              <a:lnSpc>
                <a:spcPct val="90000"/>
              </a:lnSpc>
              <a:spcBef>
                <a:spcPts val="1000"/>
              </a:spcBef>
              <a:buFont typeface="Arial" panose="020B0604020202020204" pitchFamily="34" charset="0"/>
              <a:buChar char="•"/>
            </a:pPr>
            <a:endParaRPr lang="en-US" sz="1300" b="1">
              <a:solidFill>
                <a:srgbClr val="052E47"/>
              </a:solidFill>
            </a:endParaRPr>
          </a:p>
          <a:p>
            <a:pPr marL="685800" lvl="2" indent="-228600">
              <a:lnSpc>
                <a:spcPct val="90000"/>
              </a:lnSpc>
              <a:spcBef>
                <a:spcPts val="1000"/>
              </a:spcBef>
              <a:buFont typeface="Arial" panose="020B0604020202020204" pitchFamily="34" charset="0"/>
              <a:buChar char="•"/>
            </a:pPr>
            <a:r>
              <a:rPr lang="en-US" sz="1300" b="1">
                <a:solidFill>
                  <a:srgbClr val="052E47"/>
                </a:solidFill>
              </a:rPr>
              <a:t>Code Blue &amp; rapid response teams</a:t>
            </a:r>
          </a:p>
          <a:p>
            <a:pPr marL="685800" lvl="2" indent="-228600">
              <a:lnSpc>
                <a:spcPct val="90000"/>
              </a:lnSpc>
              <a:spcBef>
                <a:spcPts val="1000"/>
              </a:spcBef>
              <a:buFont typeface="Arial" panose="020B0604020202020204" pitchFamily="34" charset="0"/>
              <a:buChar char="•"/>
            </a:pPr>
            <a:r>
              <a:rPr lang="en-US" sz="1300" b="1">
                <a:solidFill>
                  <a:srgbClr val="052E47"/>
                </a:solidFill>
              </a:rPr>
              <a:t>On-call physician escalation</a:t>
            </a:r>
          </a:p>
          <a:p>
            <a:pPr marL="685800" lvl="2" indent="-228600">
              <a:lnSpc>
                <a:spcPct val="90000"/>
              </a:lnSpc>
              <a:spcBef>
                <a:spcPts val="1000"/>
              </a:spcBef>
              <a:buFont typeface="Arial" panose="020B0604020202020204" pitchFamily="34" charset="0"/>
              <a:buChar char="•"/>
            </a:pPr>
            <a:r>
              <a:rPr lang="en-US" sz="1300" b="1">
                <a:solidFill>
                  <a:srgbClr val="052E47"/>
                </a:solidFill>
              </a:rPr>
              <a:t>Nurse station routing</a:t>
            </a:r>
          </a:p>
          <a:p>
            <a:pPr marL="685800" lvl="2" indent="-228600">
              <a:lnSpc>
                <a:spcPct val="90000"/>
              </a:lnSpc>
              <a:spcBef>
                <a:spcPts val="1000"/>
              </a:spcBef>
              <a:buFont typeface="Arial" panose="020B0604020202020204" pitchFamily="34" charset="0"/>
              <a:buChar char="•"/>
            </a:pPr>
            <a:r>
              <a:rPr lang="en-US" sz="1300" b="1">
                <a:solidFill>
                  <a:srgbClr val="052E47"/>
                </a:solidFill>
              </a:rPr>
              <a:t>Telehealth services</a:t>
            </a:r>
          </a:p>
          <a:p>
            <a:pPr marL="685800" lvl="2" indent="-228600">
              <a:lnSpc>
                <a:spcPct val="90000"/>
              </a:lnSpc>
              <a:spcBef>
                <a:spcPts val="1000"/>
              </a:spcBef>
              <a:buFont typeface="Arial" panose="020B0604020202020204" pitchFamily="34" charset="0"/>
              <a:buChar char="•"/>
            </a:pPr>
            <a:r>
              <a:rPr lang="en-US" sz="1300" b="1">
                <a:solidFill>
                  <a:srgbClr val="052E47"/>
                </a:solidFill>
              </a:rPr>
              <a:t>Patient scheduling &amp; referral intake</a:t>
            </a:r>
          </a:p>
          <a:p>
            <a:pPr marL="685800" lvl="2" indent="-228600">
              <a:lnSpc>
                <a:spcPct val="90000"/>
              </a:lnSpc>
              <a:spcBef>
                <a:spcPts val="1000"/>
              </a:spcBef>
              <a:buFont typeface="Arial" panose="020B0604020202020204" pitchFamily="34" charset="0"/>
              <a:buChar char="•"/>
            </a:pPr>
            <a:r>
              <a:rPr lang="en-US" sz="1300" b="1">
                <a:solidFill>
                  <a:srgbClr val="052E47"/>
                </a:solidFill>
              </a:rPr>
              <a:t>E911 life-safety compliance</a:t>
            </a:r>
          </a:p>
          <a:p>
            <a:pPr marL="228600" indent="-228600">
              <a:lnSpc>
                <a:spcPct val="90000"/>
              </a:lnSpc>
              <a:spcBef>
                <a:spcPts val="1000"/>
              </a:spcBef>
              <a:buFont typeface="Arial" panose="020B0604020202020204" pitchFamily="34" charset="0"/>
              <a:buChar char="•"/>
            </a:pPr>
            <a:endParaRPr lang="en-US" sz="1300" b="1">
              <a:solidFill>
                <a:srgbClr val="052E47"/>
              </a:solidFill>
            </a:endParaRPr>
          </a:p>
          <a:p>
            <a:pPr>
              <a:lnSpc>
                <a:spcPct val="90000"/>
              </a:lnSpc>
              <a:spcBef>
                <a:spcPts val="1000"/>
              </a:spcBef>
            </a:pPr>
            <a:r>
              <a:rPr lang="en-US" sz="1300" b="1">
                <a:solidFill>
                  <a:srgbClr val="052E47"/>
                </a:solidFill>
              </a:rPr>
              <a:t>A cloud migration in a hospital environment directly impacts clinical operations</a:t>
            </a:r>
          </a:p>
          <a:p>
            <a:pPr marL="228600" indent="-228600">
              <a:lnSpc>
                <a:spcPct val="90000"/>
              </a:lnSpc>
              <a:spcBef>
                <a:spcPts val="1000"/>
              </a:spcBef>
              <a:buFont typeface="Arial" panose="020B0604020202020204" pitchFamily="34" charset="0"/>
              <a:buChar char="•"/>
            </a:pPr>
            <a:endParaRPr lang="en-US" sz="1300" b="1">
              <a:solidFill>
                <a:srgbClr val="052E47"/>
              </a:solidFill>
            </a:endParaRPr>
          </a:p>
          <a:p>
            <a:pPr>
              <a:lnSpc>
                <a:spcPct val="90000"/>
              </a:lnSpc>
              <a:spcBef>
                <a:spcPts val="1000"/>
              </a:spcBef>
            </a:pPr>
            <a:r>
              <a:rPr lang="en-US" sz="1300" b="1">
                <a:solidFill>
                  <a:srgbClr val="052E47"/>
                </a:solidFill>
              </a:rPr>
              <a:t>This is not a standard enterprise cutover</a:t>
            </a:r>
          </a:p>
        </p:txBody>
      </p:sp>
      <p:pic>
        <p:nvPicPr>
          <p:cNvPr id="2" name="Picture 1">
            <a:extLst>
              <a:ext uri="{FF2B5EF4-FFF2-40B4-BE49-F238E27FC236}">
                <a16:creationId xmlns:a16="http://schemas.microsoft.com/office/drawing/2014/main" id="{A16413E4-D6E9-0365-309B-71F2D9FDB502}"/>
              </a:ext>
            </a:extLst>
          </p:cNvPr>
          <p:cNvPicPr>
            <a:picLocks noChangeAspect="1"/>
          </p:cNvPicPr>
          <p:nvPr/>
        </p:nvPicPr>
        <p:blipFill>
          <a:blip r:embed="rId3"/>
          <a:stretch>
            <a:fillRect/>
          </a:stretch>
        </p:blipFill>
        <p:spPr>
          <a:xfrm>
            <a:off x="6494027" y="1534516"/>
            <a:ext cx="4542449" cy="4409084"/>
          </a:xfrm>
          <a:prstGeom prst="rect">
            <a:avLst/>
          </a:prstGeom>
          <a:noFill/>
        </p:spPr>
      </p:pic>
    </p:spTree>
    <p:extLst>
      <p:ext uri="{BB962C8B-B14F-4D97-AF65-F5344CB8AC3E}">
        <p14:creationId xmlns:p14="http://schemas.microsoft.com/office/powerpoint/2010/main" val="186898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D9D97-E9B6-A689-54EC-D6C197BB4662}"/>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64ACA6B1-DA55-634B-A6E1-2B08DD88EA2C}"/>
              </a:ext>
            </a:extLst>
          </p:cNvPr>
          <p:cNvSpPr>
            <a:spLocks noGrp="1"/>
          </p:cNvSpPr>
          <p:nvPr>
            <p:ph type="title"/>
          </p:nvPr>
        </p:nvSpPr>
        <p:spPr>
          <a:xfrm>
            <a:off x="841076" y="454324"/>
            <a:ext cx="10515600" cy="1004887"/>
          </a:xfrm>
        </p:spPr>
        <p:txBody>
          <a:bodyPr lIns="91440" tIns="45720" rIns="91440" bIns="45720" anchor="t">
            <a:normAutofit fontScale="90000"/>
          </a:bodyPr>
          <a:lstStyle/>
          <a:p>
            <a:r>
              <a:rPr lang="en-US" b="0" kern="1200">
                <a:latin typeface="+mj-lt"/>
                <a:ea typeface="+mj-ea"/>
                <a:cs typeface="+mj-cs"/>
              </a:rPr>
              <a:t>Primary Hospital Migration Risks</a:t>
            </a:r>
            <a:r>
              <a:rPr lang="en-US"/>
              <a:t> </a:t>
            </a:r>
            <a:br>
              <a:rPr lang="en-US"/>
            </a:br>
            <a:br>
              <a:rPr lang="en-US"/>
            </a:br>
            <a:endParaRPr lang="en-US" b="0" kern="1200">
              <a:latin typeface="+mj-lt"/>
            </a:endParaRPr>
          </a:p>
        </p:txBody>
      </p:sp>
      <p:pic>
        <p:nvPicPr>
          <p:cNvPr id="14" name="Picture 13">
            <a:extLst>
              <a:ext uri="{FF2B5EF4-FFF2-40B4-BE49-F238E27FC236}">
                <a16:creationId xmlns:a16="http://schemas.microsoft.com/office/drawing/2014/main" id="{01406A1B-EECD-6179-F986-432A292D8195}"/>
              </a:ext>
            </a:extLst>
          </p:cNvPr>
          <p:cNvPicPr>
            <a:picLocks noChangeAspect="1"/>
          </p:cNvPicPr>
          <p:nvPr/>
        </p:nvPicPr>
        <p:blipFill>
          <a:blip r:embed="rId3"/>
          <a:stretch>
            <a:fillRect/>
          </a:stretch>
        </p:blipFill>
        <p:spPr>
          <a:xfrm>
            <a:off x="411902" y="1561217"/>
            <a:ext cx="2989539" cy="4755381"/>
          </a:xfrm>
          <a:prstGeom prst="rect">
            <a:avLst/>
          </a:prstGeom>
        </p:spPr>
      </p:pic>
      <p:pic>
        <p:nvPicPr>
          <p:cNvPr id="18" name="Picture 17">
            <a:extLst>
              <a:ext uri="{FF2B5EF4-FFF2-40B4-BE49-F238E27FC236}">
                <a16:creationId xmlns:a16="http://schemas.microsoft.com/office/drawing/2014/main" id="{A395D967-19BF-8BF9-CC6B-FD7943C10899}"/>
              </a:ext>
            </a:extLst>
          </p:cNvPr>
          <p:cNvPicPr>
            <a:picLocks noChangeAspect="1"/>
          </p:cNvPicPr>
          <p:nvPr/>
        </p:nvPicPr>
        <p:blipFill>
          <a:blip r:embed="rId4"/>
          <a:stretch>
            <a:fillRect/>
          </a:stretch>
        </p:blipFill>
        <p:spPr>
          <a:xfrm>
            <a:off x="3446509" y="1561216"/>
            <a:ext cx="2462885" cy="4755382"/>
          </a:xfrm>
          <a:prstGeom prst="rect">
            <a:avLst/>
          </a:prstGeom>
        </p:spPr>
      </p:pic>
      <p:pic>
        <p:nvPicPr>
          <p:cNvPr id="20" name="Picture 19">
            <a:extLst>
              <a:ext uri="{FF2B5EF4-FFF2-40B4-BE49-F238E27FC236}">
                <a16:creationId xmlns:a16="http://schemas.microsoft.com/office/drawing/2014/main" id="{0D699CE8-66AD-C9FF-1357-8395E3D5D02A}"/>
              </a:ext>
            </a:extLst>
          </p:cNvPr>
          <p:cNvPicPr>
            <a:picLocks noChangeAspect="1"/>
          </p:cNvPicPr>
          <p:nvPr/>
        </p:nvPicPr>
        <p:blipFill>
          <a:blip r:embed="rId5"/>
          <a:stretch>
            <a:fillRect/>
          </a:stretch>
        </p:blipFill>
        <p:spPr>
          <a:xfrm>
            <a:off x="5894323" y="1542927"/>
            <a:ext cx="2520851" cy="4791959"/>
          </a:xfrm>
          <a:prstGeom prst="rect">
            <a:avLst/>
          </a:prstGeom>
        </p:spPr>
      </p:pic>
      <p:pic>
        <p:nvPicPr>
          <p:cNvPr id="24" name="Picture 23">
            <a:extLst>
              <a:ext uri="{FF2B5EF4-FFF2-40B4-BE49-F238E27FC236}">
                <a16:creationId xmlns:a16="http://schemas.microsoft.com/office/drawing/2014/main" id="{C7D4B9CD-4C73-7249-A77C-EC31F33F359A}"/>
              </a:ext>
            </a:extLst>
          </p:cNvPr>
          <p:cNvPicPr>
            <a:picLocks noChangeAspect="1"/>
          </p:cNvPicPr>
          <p:nvPr/>
        </p:nvPicPr>
        <p:blipFill>
          <a:blip r:embed="rId6"/>
          <a:stretch>
            <a:fillRect/>
          </a:stretch>
        </p:blipFill>
        <p:spPr>
          <a:xfrm>
            <a:off x="8415174" y="1524638"/>
            <a:ext cx="2768174" cy="4791960"/>
          </a:xfrm>
          <a:prstGeom prst="rect">
            <a:avLst/>
          </a:prstGeom>
        </p:spPr>
      </p:pic>
    </p:spTree>
    <p:extLst>
      <p:ext uri="{BB962C8B-B14F-4D97-AF65-F5344CB8AC3E}">
        <p14:creationId xmlns:p14="http://schemas.microsoft.com/office/powerpoint/2010/main" val="68753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3BABF-FB9C-E6F4-8A47-F5DCF8CADE29}"/>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1F6B03F8-5F33-CA0B-B53D-BEC56D29CB02}"/>
              </a:ext>
            </a:extLst>
          </p:cNvPr>
          <p:cNvSpPr>
            <a:spLocks noGrp="1"/>
          </p:cNvSpPr>
          <p:nvPr>
            <p:ph type="title"/>
          </p:nvPr>
        </p:nvSpPr>
        <p:spPr>
          <a:xfrm>
            <a:off x="740434" y="713874"/>
            <a:ext cx="10515600" cy="1004887"/>
          </a:xfrm>
        </p:spPr>
        <p:txBody>
          <a:bodyPr lIns="91440" tIns="45720" rIns="91440" bIns="45720" anchor="t">
            <a:normAutofit/>
          </a:bodyPr>
          <a:lstStyle/>
          <a:p>
            <a:r>
              <a:rPr lang="en-US" dirty="0"/>
              <a:t>Migration</a:t>
            </a:r>
            <a:r>
              <a:rPr lang="en-US" b="0" kern="1200" dirty="0">
                <a:latin typeface="+mj-lt"/>
                <a:ea typeface="+mj-ea"/>
                <a:cs typeface="+mj-cs"/>
              </a:rPr>
              <a:t> Philosophy </a:t>
            </a:r>
          </a:p>
        </p:txBody>
      </p:sp>
      <p:sp>
        <p:nvSpPr>
          <p:cNvPr id="23" name="TextBox 22">
            <a:extLst>
              <a:ext uri="{FF2B5EF4-FFF2-40B4-BE49-F238E27FC236}">
                <a16:creationId xmlns:a16="http://schemas.microsoft.com/office/drawing/2014/main" id="{4174DAD3-9264-601E-1245-85439D9583E1}"/>
              </a:ext>
            </a:extLst>
          </p:cNvPr>
          <p:cNvSpPr txBox="1"/>
          <p:nvPr/>
        </p:nvSpPr>
        <p:spPr>
          <a:xfrm>
            <a:off x="740434" y="2106027"/>
            <a:ext cx="5203166" cy="3962401"/>
          </a:xfrm>
          <a:prstGeom prst="rect">
            <a:avLst/>
          </a:prstGeom>
        </p:spPr>
        <p:txBody>
          <a:bodyPr vert="horz" lIns="91440" tIns="45720" rIns="91440" bIns="45720" rtlCol="0">
            <a:normAutofit/>
          </a:bodyPr>
          <a:lstStyle/>
          <a:p>
            <a:pPr marR="0" lvl="0" algn="l" defTabSz="914400" rtl="0" eaLnBrk="1" fontAlgn="auto" latinLnBrk="0" hangingPunct="1">
              <a:lnSpc>
                <a:spcPct val="90000"/>
              </a:lnSpc>
              <a:spcBef>
                <a:spcPts val="1000"/>
              </a:spcBef>
              <a:spcAft>
                <a:spcPts val="800"/>
              </a:spcAft>
              <a:buClrTx/>
              <a:buSzTx/>
              <a:tabLst/>
              <a:defRPr/>
            </a:pPr>
            <a:r>
              <a:rPr lang="en-US" sz="1900" b="1" dirty="0">
                <a:solidFill>
                  <a:srgbClr val="052E47"/>
                </a:solidFill>
                <a:latin typeface="Aptos" panose="02110004020202020204"/>
              </a:rPr>
              <a:t>Migration </a:t>
            </a:r>
            <a:r>
              <a:rPr kumimoji="0" lang="en-US" sz="1900" b="1" i="0" u="none" strike="noStrike" kern="1200" cap="none" spc="0" normalizeH="0" baseline="0" noProof="0" dirty="0">
                <a:ln>
                  <a:noFill/>
                </a:ln>
                <a:solidFill>
                  <a:srgbClr val="052E47"/>
                </a:solidFill>
                <a:effectLst/>
                <a:uLnTx/>
                <a:uFillTx/>
                <a:latin typeface="Aptos" panose="02110004020202020204"/>
                <a:ea typeface="+mn-ea"/>
                <a:cs typeface="+mn-cs"/>
              </a:rPr>
              <a:t>Philosophy</a:t>
            </a:r>
            <a:endParaRPr kumimoji="0" lang="en-US" sz="1900" b="0" i="0" u="none" strike="noStrike" kern="1200" cap="none" spc="0" normalizeH="0" baseline="0" noProof="0" dirty="0">
              <a:ln>
                <a:noFill/>
              </a:ln>
              <a:solidFill>
                <a:srgbClr val="052E47"/>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1900" b="0" i="0" u="none" strike="noStrike" kern="1200" cap="none" spc="0" normalizeH="0" baseline="0" noProof="0" dirty="0">
                <a:ln>
                  <a:noFill/>
                </a:ln>
                <a:solidFill>
                  <a:srgbClr val="052E47"/>
                </a:solidFill>
                <a:effectLst/>
                <a:uLnTx/>
                <a:uFillTx/>
                <a:latin typeface="Aptos" panose="02110004020202020204"/>
                <a:ea typeface="+mn-ea"/>
                <a:cs typeface="+mn-cs"/>
              </a:rPr>
              <a:t>No “Big Bang” Cutover</a:t>
            </a: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1900" b="0" i="0" u="none" strike="noStrike" kern="1200" cap="none" spc="0" normalizeH="0" baseline="0" noProof="0" dirty="0">
                <a:ln>
                  <a:noFill/>
                </a:ln>
                <a:solidFill>
                  <a:srgbClr val="052E47"/>
                </a:solidFill>
                <a:effectLst/>
                <a:uLnTx/>
                <a:uFillTx/>
                <a:latin typeface="Aptos" panose="02110004020202020204"/>
                <a:ea typeface="+mn-ea"/>
                <a:cs typeface="+mn-cs"/>
              </a:rPr>
              <a:t>Parallel </a:t>
            </a:r>
            <a:r>
              <a:rPr lang="en-US" sz="1900" dirty="0">
                <a:solidFill>
                  <a:srgbClr val="052E47"/>
                </a:solidFill>
                <a:latin typeface="Aptos" panose="02110004020202020204"/>
              </a:rPr>
              <a:t>Cisco</a:t>
            </a:r>
            <a:r>
              <a:rPr kumimoji="0" lang="en-US" sz="1900" b="0" i="0" u="none" strike="noStrike" kern="1200" cap="none" spc="0" normalizeH="0" baseline="0" noProof="0" dirty="0">
                <a:ln>
                  <a:noFill/>
                </a:ln>
                <a:solidFill>
                  <a:srgbClr val="052E47"/>
                </a:solidFill>
                <a:effectLst/>
                <a:uLnTx/>
                <a:uFillTx/>
                <a:latin typeface="Aptos" panose="02110004020202020204"/>
                <a:ea typeface="+mn-ea"/>
                <a:cs typeface="+mn-cs"/>
              </a:rPr>
              <a:t> + New Zoom Instance</a:t>
            </a: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1900" b="0" i="0" u="none" strike="noStrike" kern="1200" cap="none" spc="0" normalizeH="0" baseline="0" noProof="0" dirty="0">
                <a:ln>
                  <a:noFill/>
                </a:ln>
                <a:solidFill>
                  <a:srgbClr val="052E47"/>
                </a:solidFill>
                <a:effectLst/>
                <a:uLnTx/>
                <a:uFillTx/>
                <a:latin typeface="Aptos" panose="02110004020202020204"/>
                <a:ea typeface="+mn-ea"/>
                <a:cs typeface="+mn-cs"/>
              </a:rPr>
              <a:t>Phased Migration with Controlled </a:t>
            </a:r>
            <a:r>
              <a:rPr lang="en-US" sz="1900" dirty="0">
                <a:solidFill>
                  <a:srgbClr val="052E47"/>
                </a:solidFill>
                <a:latin typeface="Aptos" panose="02110004020202020204"/>
              </a:rPr>
              <a:t>U</a:t>
            </a:r>
            <a:r>
              <a:rPr kumimoji="0" lang="en-US" sz="1900" b="0" i="0" u="none" strike="noStrike" kern="1200" cap="none" spc="0" normalizeH="0" baseline="0" noProof="0" dirty="0">
                <a:ln>
                  <a:noFill/>
                </a:ln>
                <a:solidFill>
                  <a:srgbClr val="052E47"/>
                </a:solidFill>
                <a:effectLst/>
                <a:uLnTx/>
                <a:uFillTx/>
                <a:latin typeface="Aptos" panose="02110004020202020204"/>
                <a:ea typeface="+mn-ea"/>
                <a:cs typeface="+mn-cs"/>
              </a:rPr>
              <a:t>ser </a:t>
            </a:r>
            <a:r>
              <a:rPr lang="en-US" sz="1900" dirty="0">
                <a:solidFill>
                  <a:srgbClr val="052E47"/>
                </a:solidFill>
                <a:latin typeface="Aptos" panose="02110004020202020204"/>
              </a:rPr>
              <a:t>W</a:t>
            </a:r>
            <a:r>
              <a:rPr kumimoji="0" lang="en-US" sz="1900" b="0" i="0" u="none" strike="noStrike" kern="1200" cap="none" spc="0" normalizeH="0" baseline="0" noProof="0" dirty="0" err="1">
                <a:ln>
                  <a:noFill/>
                </a:ln>
                <a:solidFill>
                  <a:srgbClr val="052E47"/>
                </a:solidFill>
                <a:effectLst/>
                <a:uLnTx/>
                <a:uFillTx/>
                <a:latin typeface="Aptos" panose="02110004020202020204"/>
                <a:ea typeface="+mn-ea"/>
                <a:cs typeface="+mn-cs"/>
              </a:rPr>
              <a:t>aves</a:t>
            </a:r>
            <a:endParaRPr kumimoji="0" lang="en-US" sz="1900" b="0" i="0" u="none" strike="noStrike" kern="1200" cap="none" spc="0" normalizeH="0" baseline="0" noProof="0" dirty="0">
              <a:ln>
                <a:noFill/>
              </a:ln>
              <a:solidFill>
                <a:srgbClr val="052E47"/>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1900" b="0" i="0" u="none" strike="noStrike" kern="1200" cap="none" spc="0" normalizeH="0" baseline="0" noProof="0" dirty="0">
                <a:ln>
                  <a:noFill/>
                </a:ln>
                <a:solidFill>
                  <a:srgbClr val="052E47"/>
                </a:solidFill>
                <a:effectLst/>
                <a:uLnTx/>
                <a:uFillTx/>
                <a:latin typeface="Aptos" panose="02110004020202020204"/>
                <a:ea typeface="+mn-ea"/>
                <a:cs typeface="+mn-cs"/>
              </a:rPr>
              <a:t>Formal Governance and Executive </a:t>
            </a:r>
            <a:r>
              <a:rPr lang="en-US" sz="1900" dirty="0">
                <a:solidFill>
                  <a:srgbClr val="052E47"/>
                </a:solidFill>
                <a:latin typeface="Aptos" panose="02110004020202020204"/>
              </a:rPr>
              <a:t>C</a:t>
            </a:r>
            <a:r>
              <a:rPr kumimoji="0" lang="en-US" sz="1900" b="0" i="0" u="none" strike="noStrike" kern="1200" cap="none" spc="0" normalizeH="0" baseline="0" noProof="0" dirty="0" err="1">
                <a:ln>
                  <a:noFill/>
                </a:ln>
                <a:solidFill>
                  <a:srgbClr val="052E47"/>
                </a:solidFill>
                <a:effectLst/>
                <a:uLnTx/>
                <a:uFillTx/>
                <a:latin typeface="Aptos" panose="02110004020202020204"/>
                <a:ea typeface="+mn-ea"/>
                <a:cs typeface="+mn-cs"/>
              </a:rPr>
              <a:t>heckpoints</a:t>
            </a:r>
            <a:endParaRPr kumimoji="0" lang="en-US" sz="1900" b="0" i="0" u="none" strike="noStrike" kern="1200" cap="none" spc="0" normalizeH="0" baseline="0" noProof="0" dirty="0">
              <a:ln>
                <a:noFill/>
              </a:ln>
              <a:solidFill>
                <a:srgbClr val="052E47"/>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1900" b="0" i="0" u="none" strike="noStrike" kern="1200" cap="none" spc="0" normalizeH="0" baseline="0" noProof="0" dirty="0">
                <a:ln>
                  <a:noFill/>
                </a:ln>
                <a:solidFill>
                  <a:srgbClr val="052E47"/>
                </a:solidFill>
                <a:effectLst/>
                <a:uLnTx/>
                <a:uFillTx/>
                <a:latin typeface="Aptos" panose="02110004020202020204"/>
                <a:ea typeface="+mn-ea"/>
                <a:cs typeface="+mn-cs"/>
              </a:rPr>
              <a:t>Operation Continuity </a:t>
            </a:r>
            <a:r>
              <a:rPr lang="en-US" sz="1900" dirty="0">
                <a:solidFill>
                  <a:srgbClr val="052E47"/>
                </a:solidFill>
                <a:latin typeface="Aptos" panose="02110004020202020204"/>
              </a:rPr>
              <a:t>P</a:t>
            </a:r>
            <a:r>
              <a:rPr kumimoji="0" lang="en-US" sz="1900" b="0" i="0" u="none" strike="noStrike" kern="1200" cap="none" spc="0" normalizeH="0" baseline="0" noProof="0" dirty="0" err="1">
                <a:ln>
                  <a:noFill/>
                </a:ln>
                <a:solidFill>
                  <a:srgbClr val="052E47"/>
                </a:solidFill>
                <a:effectLst/>
                <a:uLnTx/>
                <a:uFillTx/>
                <a:latin typeface="Aptos" panose="02110004020202020204"/>
                <a:ea typeface="+mn-ea"/>
                <a:cs typeface="+mn-cs"/>
              </a:rPr>
              <a:t>rioritized</a:t>
            </a:r>
            <a:r>
              <a:rPr kumimoji="0" lang="en-US" sz="1900" b="0" i="0" u="none" strike="noStrike" kern="1200" cap="none" spc="0" normalizeH="0" baseline="0" noProof="0" dirty="0">
                <a:ln>
                  <a:noFill/>
                </a:ln>
                <a:solidFill>
                  <a:srgbClr val="052E47"/>
                </a:solidFill>
                <a:effectLst/>
                <a:uLnTx/>
                <a:uFillTx/>
                <a:latin typeface="Aptos" panose="02110004020202020204"/>
                <a:ea typeface="+mn-ea"/>
                <a:cs typeface="+mn-cs"/>
              </a:rPr>
              <a:t> at </a:t>
            </a:r>
            <a:r>
              <a:rPr lang="en-US" sz="1900" dirty="0">
                <a:solidFill>
                  <a:srgbClr val="052E47"/>
                </a:solidFill>
                <a:latin typeface="Aptos" panose="02110004020202020204"/>
              </a:rPr>
              <a:t>E</a:t>
            </a:r>
            <a:r>
              <a:rPr kumimoji="0" lang="en-US" sz="1900" b="0" i="0" u="none" strike="noStrike" kern="1200" cap="none" spc="0" normalizeH="0" baseline="0" noProof="0" dirty="0">
                <a:ln>
                  <a:noFill/>
                </a:ln>
                <a:solidFill>
                  <a:srgbClr val="052E47"/>
                </a:solidFill>
                <a:effectLst/>
                <a:uLnTx/>
                <a:uFillTx/>
                <a:latin typeface="Aptos" panose="02110004020202020204"/>
                <a:ea typeface="+mn-ea"/>
                <a:cs typeface="+mn-cs"/>
              </a:rPr>
              <a:t>very Stage</a:t>
            </a: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1900" b="0" i="0" u="none" strike="noStrike" kern="1200" cap="none" spc="0" normalizeH="0" baseline="0" noProof="0" dirty="0">
                <a:ln>
                  <a:noFill/>
                </a:ln>
                <a:solidFill>
                  <a:srgbClr val="052E47"/>
                </a:solidFill>
                <a:effectLst/>
                <a:uLnTx/>
                <a:uFillTx/>
                <a:latin typeface="Aptos" panose="02110004020202020204"/>
                <a:ea typeface="+mn-ea"/>
                <a:cs typeface="+mn-cs"/>
              </a:rPr>
              <a:t>Risk Contained by Architecture and Process</a:t>
            </a:r>
          </a:p>
        </p:txBody>
      </p:sp>
      <p:pic>
        <p:nvPicPr>
          <p:cNvPr id="30" name="Picture 29">
            <a:extLst>
              <a:ext uri="{FF2B5EF4-FFF2-40B4-BE49-F238E27FC236}">
                <a16:creationId xmlns:a16="http://schemas.microsoft.com/office/drawing/2014/main" id="{C559EFC0-D3F7-D4AA-43D8-A0796E9EFCA4}"/>
              </a:ext>
            </a:extLst>
          </p:cNvPr>
          <p:cNvPicPr>
            <a:picLocks noChangeAspect="1"/>
          </p:cNvPicPr>
          <p:nvPr/>
        </p:nvPicPr>
        <p:blipFill>
          <a:blip r:embed="rId3"/>
          <a:srcRect t="16971" r="-1" b="31743"/>
          <a:stretch>
            <a:fillRect/>
          </a:stretch>
        </p:blipFill>
        <p:spPr>
          <a:xfrm>
            <a:off x="6248402" y="1909261"/>
            <a:ext cx="5056896" cy="3892217"/>
          </a:xfrm>
          <a:prstGeom prst="rect">
            <a:avLst/>
          </a:prstGeom>
          <a:noFill/>
        </p:spPr>
      </p:pic>
    </p:spTree>
    <p:extLst>
      <p:ext uri="{BB962C8B-B14F-4D97-AF65-F5344CB8AC3E}">
        <p14:creationId xmlns:p14="http://schemas.microsoft.com/office/powerpoint/2010/main" val="3330629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0B135-96B0-7914-CE2F-BE80A6A67CCF}"/>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7549216C-B068-70E3-1E9D-281CC06B8B8F}"/>
              </a:ext>
            </a:extLst>
          </p:cNvPr>
          <p:cNvSpPr>
            <a:spLocks noGrp="1"/>
          </p:cNvSpPr>
          <p:nvPr>
            <p:ph type="title"/>
          </p:nvPr>
        </p:nvSpPr>
        <p:spPr>
          <a:xfrm>
            <a:off x="740434" y="914400"/>
            <a:ext cx="10515600" cy="1004887"/>
          </a:xfrm>
        </p:spPr>
        <p:txBody>
          <a:bodyPr>
            <a:normAutofit/>
          </a:bodyPr>
          <a:lstStyle/>
          <a:p>
            <a:r>
              <a:rPr lang="en-US" b="0" kern="1200">
                <a:latin typeface="+mj-lt"/>
                <a:ea typeface="+mj-ea"/>
                <a:cs typeface="+mj-cs"/>
              </a:rPr>
              <a:t>Governance &amp; Executive Oversight</a:t>
            </a:r>
          </a:p>
        </p:txBody>
      </p:sp>
      <p:pic>
        <p:nvPicPr>
          <p:cNvPr id="7" name="Picture 6">
            <a:extLst>
              <a:ext uri="{FF2B5EF4-FFF2-40B4-BE49-F238E27FC236}">
                <a16:creationId xmlns:a16="http://schemas.microsoft.com/office/drawing/2014/main" id="{81ADEF65-E9C6-47D4-1715-ACEEB7EF4986}"/>
              </a:ext>
            </a:extLst>
          </p:cNvPr>
          <p:cNvPicPr>
            <a:picLocks noChangeAspect="1"/>
          </p:cNvPicPr>
          <p:nvPr/>
        </p:nvPicPr>
        <p:blipFill>
          <a:blip r:embed="rId3"/>
          <a:stretch>
            <a:fillRect/>
          </a:stretch>
        </p:blipFill>
        <p:spPr>
          <a:xfrm>
            <a:off x="1563890" y="2106027"/>
            <a:ext cx="3556254" cy="3962401"/>
          </a:xfrm>
          <a:prstGeom prst="rect">
            <a:avLst/>
          </a:prstGeom>
          <a:noFill/>
        </p:spPr>
      </p:pic>
      <p:sp>
        <p:nvSpPr>
          <p:cNvPr id="23" name="TextBox 22">
            <a:extLst>
              <a:ext uri="{FF2B5EF4-FFF2-40B4-BE49-F238E27FC236}">
                <a16:creationId xmlns:a16="http://schemas.microsoft.com/office/drawing/2014/main" id="{BB783B63-E11B-99EA-A6A1-5E09FB25CA3E}"/>
              </a:ext>
            </a:extLst>
          </p:cNvPr>
          <p:cNvSpPr txBox="1"/>
          <p:nvPr/>
        </p:nvSpPr>
        <p:spPr>
          <a:xfrm>
            <a:off x="6095999" y="2101715"/>
            <a:ext cx="5157159" cy="3962401"/>
          </a:xfrm>
          <a:prstGeom prst="rect">
            <a:avLst/>
          </a:prstGeom>
        </p:spPr>
        <p:txBody>
          <a:bodyPr vert="horz" lIns="91440" tIns="45720" rIns="91440" bIns="45720" rtlCol="0">
            <a:normAutofit/>
          </a:bodyPr>
          <a:lstStyle/>
          <a:p>
            <a:pPr marR="0" lvl="0" algn="l" defTabSz="914400" rtl="0" eaLnBrk="1" fontAlgn="auto" latinLnBrk="0" hangingPunct="1">
              <a:lnSpc>
                <a:spcPct val="90000"/>
              </a:lnSpc>
              <a:spcBef>
                <a:spcPts val="1000"/>
              </a:spcBef>
              <a:spcAft>
                <a:spcPts val="800"/>
              </a:spcAft>
              <a:buClrTx/>
              <a:buSzTx/>
              <a:tabLst/>
              <a:defRPr/>
            </a:pPr>
            <a:r>
              <a:rPr kumimoji="0" lang="en-US" sz="2000" b="1" i="0" u="none" strike="noStrike" kern="1200" cap="none" spc="0" normalizeH="0" baseline="0" noProof="0">
                <a:ln>
                  <a:noFill/>
                </a:ln>
                <a:solidFill>
                  <a:srgbClr val="052E47"/>
                </a:solidFill>
                <a:effectLst/>
                <a:uLnTx/>
                <a:uFillTx/>
                <a:latin typeface="Aptos" panose="02110004020202020204"/>
                <a:ea typeface="+mn-ea"/>
                <a:cs typeface="+mn-cs"/>
              </a:rPr>
              <a:t>Controlled, Measurable Execution</a:t>
            </a:r>
            <a:endParaRPr kumimoji="0" lang="en-US" sz="2000" b="0" i="0" u="none" strike="noStrike" kern="1200" cap="none" spc="0" normalizeH="0" baseline="0" noProof="0">
              <a:ln>
                <a:noFill/>
              </a:ln>
              <a:solidFill>
                <a:srgbClr val="052E47"/>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Dedicated Program &amp; Project Management</a:t>
            </a: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Executive Status Meetings</a:t>
            </a: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Porting </a:t>
            </a:r>
            <a:r>
              <a:rPr lang="en-US" sz="2000">
                <a:solidFill>
                  <a:srgbClr val="052E47"/>
                </a:solidFill>
                <a:latin typeface="Aptos" panose="02110004020202020204"/>
              </a:rPr>
              <a:t>A</a:t>
            </a:r>
            <a:r>
              <a:rPr kumimoji="0" lang="en-US" sz="2000" b="0" i="0" u="none" strike="noStrike" kern="1200" cap="none" spc="0" normalizeH="0" baseline="0" noProof="0" err="1">
                <a:ln>
                  <a:noFill/>
                </a:ln>
                <a:solidFill>
                  <a:srgbClr val="052E47"/>
                </a:solidFill>
                <a:effectLst/>
                <a:uLnTx/>
                <a:uFillTx/>
                <a:latin typeface="Aptos" panose="02110004020202020204"/>
                <a:ea typeface="+mn-ea"/>
                <a:cs typeface="+mn-cs"/>
              </a:rPr>
              <a:t>ccuracy</a:t>
            </a: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 </a:t>
            </a:r>
            <a:r>
              <a:rPr lang="en-US" sz="2000">
                <a:solidFill>
                  <a:srgbClr val="052E47"/>
                </a:solidFill>
                <a:latin typeface="Aptos" panose="02110004020202020204"/>
              </a:rPr>
              <a:t>T</a:t>
            </a: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racking</a:t>
            </a: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Defined Escalation </a:t>
            </a:r>
            <a:r>
              <a:rPr lang="en-US" sz="2000">
                <a:solidFill>
                  <a:srgbClr val="052E47"/>
                </a:solidFill>
                <a:latin typeface="Aptos" panose="02110004020202020204"/>
              </a:rPr>
              <a:t>F</a:t>
            </a:r>
            <a:r>
              <a:rPr kumimoji="0" lang="en-US" sz="2000" b="0" i="0" u="none" strike="noStrike" kern="1200" cap="none" spc="0" normalizeH="0" baseline="0" noProof="0" err="1">
                <a:ln>
                  <a:noFill/>
                </a:ln>
                <a:solidFill>
                  <a:srgbClr val="052E47"/>
                </a:solidFill>
                <a:effectLst/>
                <a:uLnTx/>
                <a:uFillTx/>
                <a:latin typeface="Aptos" panose="02110004020202020204"/>
                <a:ea typeface="+mn-ea"/>
                <a:cs typeface="+mn-cs"/>
              </a:rPr>
              <a:t>ramework</a:t>
            </a:r>
            <a:endParaRPr kumimoji="0" lang="en-US" sz="2000" b="0" i="0" u="none" strike="noStrike" kern="1200" cap="none" spc="0" normalizeH="0" baseline="0" noProof="0">
              <a:ln>
                <a:noFill/>
              </a:ln>
              <a:solidFill>
                <a:srgbClr val="052E47"/>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lang="en-US" sz="2000">
                <a:solidFill>
                  <a:srgbClr val="052E47"/>
                </a:solidFill>
                <a:latin typeface="Aptos" panose="02110004020202020204"/>
              </a:rPr>
              <a:t>Documented User Acceptance Testing</a:t>
            </a:r>
            <a:endParaRPr kumimoji="0" lang="en-US" sz="2000" b="0" i="0" u="none" strike="noStrike" kern="1200" cap="none" spc="0" normalizeH="0" baseline="0" noProof="0">
              <a:ln>
                <a:noFill/>
              </a:ln>
              <a:solidFill>
                <a:srgbClr val="052E47"/>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Formal Go / No-Go Approval before each Wave</a:t>
            </a:r>
          </a:p>
        </p:txBody>
      </p:sp>
    </p:spTree>
    <p:extLst>
      <p:ext uri="{BB962C8B-B14F-4D97-AF65-F5344CB8AC3E}">
        <p14:creationId xmlns:p14="http://schemas.microsoft.com/office/powerpoint/2010/main" val="80527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E07B0-F385-7104-F317-FAC5AD6AC9AE}"/>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0A89333C-13F8-E58C-CD76-5CC25CD3C9F6}"/>
              </a:ext>
            </a:extLst>
          </p:cNvPr>
          <p:cNvSpPr>
            <a:spLocks noGrp="1"/>
          </p:cNvSpPr>
          <p:nvPr>
            <p:ph type="title"/>
          </p:nvPr>
        </p:nvSpPr>
        <p:spPr>
          <a:xfrm>
            <a:off x="740434" y="914400"/>
            <a:ext cx="10515600" cy="1004887"/>
          </a:xfrm>
        </p:spPr>
        <p:txBody>
          <a:bodyPr>
            <a:normAutofit/>
          </a:bodyPr>
          <a:lstStyle/>
          <a:p>
            <a:r>
              <a:rPr lang="en-US" b="0" kern="1200">
                <a:latin typeface="+mj-lt"/>
                <a:ea typeface="+mj-ea"/>
                <a:cs typeface="+mj-cs"/>
              </a:rPr>
              <a:t>Parallel Operations Model</a:t>
            </a:r>
          </a:p>
        </p:txBody>
      </p:sp>
      <p:sp>
        <p:nvSpPr>
          <p:cNvPr id="23" name="TextBox 22">
            <a:extLst>
              <a:ext uri="{FF2B5EF4-FFF2-40B4-BE49-F238E27FC236}">
                <a16:creationId xmlns:a16="http://schemas.microsoft.com/office/drawing/2014/main" id="{CF5074C3-9917-F61B-C6B8-38371A323B43}"/>
              </a:ext>
            </a:extLst>
          </p:cNvPr>
          <p:cNvSpPr txBox="1"/>
          <p:nvPr/>
        </p:nvSpPr>
        <p:spPr>
          <a:xfrm>
            <a:off x="740434" y="2106027"/>
            <a:ext cx="5203166" cy="396240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800"/>
              </a:spcAft>
              <a:buClrTx/>
              <a:buSzTx/>
              <a:buFontTx/>
              <a:buNone/>
              <a:tabLst/>
              <a:defRPr/>
            </a:pPr>
            <a:r>
              <a:rPr kumimoji="0" lang="en-US" sz="2000" b="1" i="0" u="none" strike="noStrike" kern="1200" cap="none" spc="0" normalizeH="0" baseline="0" noProof="0">
                <a:ln>
                  <a:noFill/>
                </a:ln>
                <a:solidFill>
                  <a:srgbClr val="052E47"/>
                </a:solidFill>
                <a:effectLst/>
                <a:uLnTx/>
                <a:uFillTx/>
                <a:latin typeface="Aptos" panose="02110004020202020204"/>
                <a:ea typeface="+mn-ea"/>
                <a:cs typeface="+mn-cs"/>
              </a:rPr>
              <a:t>Hybrid Architecture Design</a:t>
            </a:r>
            <a:endParaRPr kumimoji="0" lang="en-US" sz="2000" b="0" i="0" u="none" strike="noStrike" kern="1200" cap="none" spc="0" normalizeH="0" baseline="0" noProof="0">
              <a:ln>
                <a:noFill/>
              </a:ln>
              <a:solidFill>
                <a:srgbClr val="052E47"/>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Dual-Platform </a:t>
            </a:r>
            <a:r>
              <a:rPr lang="en-US" sz="2000">
                <a:solidFill>
                  <a:srgbClr val="052E47"/>
                </a:solidFill>
                <a:latin typeface="Aptos" panose="02110004020202020204"/>
              </a:rPr>
              <a:t>C</a:t>
            </a:r>
            <a:r>
              <a:rPr kumimoji="0" lang="en-US" sz="2000" b="0" i="0" u="none" strike="noStrike" kern="1200" cap="none" spc="0" normalizeH="0" baseline="0" noProof="0" err="1">
                <a:ln>
                  <a:noFill/>
                </a:ln>
                <a:solidFill>
                  <a:srgbClr val="052E47"/>
                </a:solidFill>
                <a:effectLst/>
                <a:uLnTx/>
                <a:uFillTx/>
                <a:latin typeface="Aptos" panose="02110004020202020204"/>
                <a:ea typeface="+mn-ea"/>
                <a:cs typeface="+mn-cs"/>
              </a:rPr>
              <a:t>oexistence</a:t>
            </a: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 during </a:t>
            </a:r>
            <a:r>
              <a:rPr lang="en-US" sz="2000">
                <a:solidFill>
                  <a:srgbClr val="052E47"/>
                </a:solidFill>
                <a:latin typeface="Aptos" panose="02110004020202020204"/>
              </a:rPr>
              <a:t>Migration</a:t>
            </a:r>
            <a:endParaRPr kumimoji="0" lang="en-US" sz="2000" b="0" i="0" u="none" strike="noStrike" kern="1200" cap="none" spc="0" normalizeH="0" baseline="0" noProof="0">
              <a:ln>
                <a:noFill/>
              </a:ln>
              <a:solidFill>
                <a:srgbClr val="052E47"/>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Internal Dialing </a:t>
            </a:r>
            <a:r>
              <a:rPr lang="en-US" sz="2000">
                <a:solidFill>
                  <a:srgbClr val="052E47"/>
                </a:solidFill>
                <a:latin typeface="Aptos" panose="02110004020202020204"/>
              </a:rPr>
              <a:t>C</a:t>
            </a:r>
            <a:r>
              <a:rPr kumimoji="0" lang="en-US" sz="2000" b="0" i="0" u="none" strike="noStrike" kern="1200" cap="none" spc="0" normalizeH="0" baseline="0" noProof="0" err="1">
                <a:ln>
                  <a:noFill/>
                </a:ln>
                <a:solidFill>
                  <a:srgbClr val="052E47"/>
                </a:solidFill>
                <a:effectLst/>
                <a:uLnTx/>
                <a:uFillTx/>
                <a:latin typeface="Aptos" panose="02110004020202020204"/>
                <a:ea typeface="+mn-ea"/>
                <a:cs typeface="+mn-cs"/>
              </a:rPr>
              <a:t>ontinuity</a:t>
            </a: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 </a:t>
            </a:r>
            <a:r>
              <a:rPr lang="en-US" sz="2000">
                <a:solidFill>
                  <a:srgbClr val="052E47"/>
                </a:solidFill>
                <a:latin typeface="Aptos" panose="02110004020202020204"/>
              </a:rPr>
              <a:t>P</a:t>
            </a: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reserved</a:t>
            </a: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Gradual Service </a:t>
            </a:r>
            <a:r>
              <a:rPr lang="en-US" sz="2000">
                <a:solidFill>
                  <a:srgbClr val="052E47"/>
                </a:solidFill>
                <a:latin typeface="Aptos" panose="02110004020202020204"/>
              </a:rPr>
              <a:t>R</a:t>
            </a:r>
            <a:r>
              <a:rPr kumimoji="0" lang="en-US" sz="2000" b="0" i="0" u="none" strike="noStrike" kern="1200" cap="none" spc="0" normalizeH="0" baseline="0" noProof="0" err="1">
                <a:ln>
                  <a:noFill/>
                </a:ln>
                <a:solidFill>
                  <a:srgbClr val="052E47"/>
                </a:solidFill>
                <a:effectLst/>
                <a:uLnTx/>
                <a:uFillTx/>
                <a:latin typeface="Aptos" panose="02110004020202020204"/>
                <a:ea typeface="+mn-ea"/>
                <a:cs typeface="+mn-cs"/>
              </a:rPr>
              <a:t>edirection</a:t>
            </a:r>
            <a:endParaRPr kumimoji="0" lang="en-US" sz="2000" b="0" i="0" u="none" strike="noStrike" kern="1200" cap="none" spc="0" normalizeH="0" baseline="0" noProof="0">
              <a:ln>
                <a:noFill/>
              </a:ln>
              <a:solidFill>
                <a:srgbClr val="052E47"/>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Failback Capability per </a:t>
            </a:r>
            <a:r>
              <a:rPr lang="en-US" sz="2000">
                <a:solidFill>
                  <a:srgbClr val="052E47"/>
                </a:solidFill>
                <a:latin typeface="Aptos" panose="02110004020202020204"/>
              </a:rPr>
              <a:t>M</a:t>
            </a:r>
            <a:r>
              <a:rPr kumimoji="0" lang="en-US" sz="2000" b="0" i="0" u="none" strike="noStrike" kern="1200" cap="none" spc="0" normalizeH="0" baseline="0" noProof="0" err="1">
                <a:ln>
                  <a:noFill/>
                </a:ln>
                <a:solidFill>
                  <a:srgbClr val="052E47"/>
                </a:solidFill>
                <a:effectLst/>
                <a:uLnTx/>
                <a:uFillTx/>
                <a:latin typeface="Aptos" panose="02110004020202020204"/>
                <a:ea typeface="+mn-ea"/>
                <a:cs typeface="+mn-cs"/>
              </a:rPr>
              <a:t>igration</a:t>
            </a: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 Wave</a:t>
            </a: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Compliance and E911 validation Built-In</a:t>
            </a:r>
          </a:p>
          <a:p>
            <a:pPr marL="228600" marR="0" lvl="0" indent="-228600" algn="l" defTabSz="914400" rtl="0" eaLnBrk="1" fontAlgn="auto" latinLnBrk="0" hangingPunct="1">
              <a:lnSpc>
                <a:spcPct val="90000"/>
              </a:lnSpc>
              <a:spcBef>
                <a:spcPts val="1000"/>
              </a:spcBef>
              <a:spcAft>
                <a:spcPts val="800"/>
              </a:spcAft>
              <a:buClrTx/>
              <a:buSzPts val="1000"/>
              <a:buFont typeface="Arial" panose="020B0604020202020204" pitchFamily="34" charset="0"/>
              <a:buChar char="•"/>
              <a:tabLst>
                <a:tab pos="457200" algn="l"/>
              </a:tabLst>
              <a:defRPr/>
            </a:pP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No Enterprise-Wide </a:t>
            </a:r>
            <a:r>
              <a:rPr lang="en-US" sz="2000">
                <a:solidFill>
                  <a:srgbClr val="052E47"/>
                </a:solidFill>
                <a:latin typeface="Aptos" panose="02110004020202020204"/>
              </a:rPr>
              <a:t>O</a:t>
            </a:r>
            <a:r>
              <a:rPr kumimoji="0" lang="en-US" sz="2000" b="0" i="0" u="none" strike="noStrike" kern="1200" cap="none" spc="0" normalizeH="0" baseline="0" noProof="0" err="1">
                <a:ln>
                  <a:noFill/>
                </a:ln>
                <a:solidFill>
                  <a:srgbClr val="052E47"/>
                </a:solidFill>
                <a:effectLst/>
                <a:uLnTx/>
                <a:uFillTx/>
                <a:latin typeface="Aptos" panose="02110004020202020204"/>
                <a:ea typeface="+mn-ea"/>
                <a:cs typeface="+mn-cs"/>
              </a:rPr>
              <a:t>utage</a:t>
            </a:r>
            <a:r>
              <a:rPr kumimoji="0" lang="en-US" sz="2000" b="0" i="0" u="none" strike="noStrike" kern="1200" cap="none" spc="0" normalizeH="0" baseline="0" noProof="0">
                <a:ln>
                  <a:noFill/>
                </a:ln>
                <a:solidFill>
                  <a:srgbClr val="052E47"/>
                </a:solidFill>
                <a:effectLst/>
                <a:uLnTx/>
                <a:uFillTx/>
                <a:latin typeface="Aptos" panose="02110004020202020204"/>
                <a:ea typeface="+mn-ea"/>
                <a:cs typeface="+mn-cs"/>
              </a:rPr>
              <a:t> </a:t>
            </a:r>
            <a:r>
              <a:rPr lang="en-US" sz="2000">
                <a:solidFill>
                  <a:srgbClr val="052E47"/>
                </a:solidFill>
                <a:latin typeface="Aptos" panose="02110004020202020204"/>
              </a:rPr>
              <a:t>S</a:t>
            </a:r>
            <a:r>
              <a:rPr kumimoji="0" lang="en-US" sz="2000" b="0" i="0" u="none" strike="noStrike" kern="1200" cap="none" spc="0" normalizeH="0" baseline="0" noProof="0" err="1">
                <a:ln>
                  <a:noFill/>
                </a:ln>
                <a:solidFill>
                  <a:srgbClr val="052E47"/>
                </a:solidFill>
                <a:effectLst/>
                <a:uLnTx/>
                <a:uFillTx/>
                <a:latin typeface="Aptos" panose="02110004020202020204"/>
                <a:ea typeface="+mn-ea"/>
                <a:cs typeface="+mn-cs"/>
              </a:rPr>
              <a:t>cenario</a:t>
            </a:r>
            <a:endParaRPr kumimoji="0" lang="en-US" sz="2000" b="0" i="0" u="none" strike="noStrike" kern="1200" cap="none" spc="0" normalizeH="0" baseline="0" noProof="0">
              <a:ln>
                <a:noFill/>
              </a:ln>
              <a:solidFill>
                <a:srgbClr val="052E47"/>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08CBF808-16F6-F700-0B38-E28790DDC060}"/>
              </a:ext>
            </a:extLst>
          </p:cNvPr>
          <p:cNvPicPr>
            <a:picLocks noChangeAspect="1"/>
          </p:cNvPicPr>
          <p:nvPr/>
        </p:nvPicPr>
        <p:blipFill>
          <a:blip r:embed="rId3"/>
          <a:stretch>
            <a:fillRect/>
          </a:stretch>
        </p:blipFill>
        <p:spPr>
          <a:xfrm>
            <a:off x="6382512" y="2231135"/>
            <a:ext cx="5004911" cy="3336607"/>
          </a:xfrm>
          <a:prstGeom prst="rect">
            <a:avLst/>
          </a:prstGeom>
        </p:spPr>
      </p:pic>
    </p:spTree>
    <p:extLst>
      <p:ext uri="{BB962C8B-B14F-4D97-AF65-F5344CB8AC3E}">
        <p14:creationId xmlns:p14="http://schemas.microsoft.com/office/powerpoint/2010/main" val="1293423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AF8A4-43E4-4B8E-6432-460F469F98FC}"/>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C76EDB5A-F428-2546-7EF8-3BCE522D4F95}"/>
              </a:ext>
            </a:extLst>
          </p:cNvPr>
          <p:cNvSpPr/>
          <p:nvPr/>
        </p:nvSpPr>
        <p:spPr>
          <a:xfrm>
            <a:off x="0" y="586856"/>
            <a:ext cx="12188952" cy="426613"/>
          </a:xfrm>
          <a:prstGeom prst="rect">
            <a:avLst/>
          </a:prstGeom>
          <a:noFill/>
        </p:spPr>
        <p:txBody>
          <a:bodyPr wrap="square" lIns="0" tIns="0" rIns="0" bIns="0" rtlCol="0" anchor="t"/>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4000" b="0" i="0" u="none" strike="noStrike" kern="0" cap="none" spc="90" normalizeH="0" baseline="0" noProof="0">
                <a:ln>
                  <a:noFill/>
                </a:ln>
                <a:solidFill>
                  <a:srgbClr val="03395F"/>
                </a:solidFill>
                <a:effectLst/>
                <a:uLnTx/>
                <a:uFillTx/>
                <a:latin typeface="Aptos"/>
                <a:ea typeface="Jost*"/>
                <a:cs typeface="Jost*" pitchFamily="34" charset="-120"/>
              </a:rPr>
              <a:t>Packet Fusion Migration </a:t>
            </a:r>
            <a:endParaRPr kumimoji="0" lang="en-US" sz="2800" b="0" i="0" u="none" strike="noStrike" kern="1200" cap="none" spc="0" normalizeH="0" baseline="0" noProof="0">
              <a:ln>
                <a:noFill/>
              </a:ln>
              <a:solidFill>
                <a:srgbClr val="052E47"/>
              </a:solidFill>
              <a:effectLst/>
              <a:uLnTx/>
              <a:uFillTx/>
              <a:latin typeface="Aptos"/>
              <a:ea typeface="Jost*"/>
              <a:cs typeface="Jost*" pitchFamily="34" charset="-120"/>
            </a:endParaRPr>
          </a:p>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4000" b="0" i="0" u="none" strike="noStrike" kern="0" cap="none" spc="90" normalizeH="0" baseline="0" noProof="0">
                <a:ln>
                  <a:noFill/>
                </a:ln>
                <a:solidFill>
                  <a:srgbClr val="03395F"/>
                </a:solidFill>
                <a:effectLst/>
                <a:uLnTx/>
                <a:uFillTx/>
                <a:latin typeface="Aptos"/>
                <a:ea typeface="Jost*"/>
                <a:cs typeface="Jost*" pitchFamily="34" charset="-120"/>
              </a:rPr>
              <a:t>Methodology</a:t>
            </a:r>
            <a:endParaRPr kumimoji="0" lang="en-US" sz="2800" b="0" i="0" u="none" strike="noStrike" kern="1200" cap="none" spc="0" normalizeH="0" baseline="0" noProof="0">
              <a:ln>
                <a:noFill/>
              </a:ln>
              <a:solidFill>
                <a:srgbClr val="052E47"/>
              </a:solidFill>
              <a:effectLst/>
              <a:uLnTx/>
              <a:uFillTx/>
              <a:latin typeface="Aptos"/>
              <a:ea typeface="Jost*"/>
              <a:cs typeface="+mn-cs"/>
            </a:endParaRPr>
          </a:p>
        </p:txBody>
      </p:sp>
      <p:pic>
        <p:nvPicPr>
          <p:cNvPr id="3" name="Object 2" descr="preencoded.png">
            <a:extLst>
              <a:ext uri="{FF2B5EF4-FFF2-40B4-BE49-F238E27FC236}">
                <a16:creationId xmlns:a16="http://schemas.microsoft.com/office/drawing/2014/main" id="{DDA45DA9-A9F8-0F92-381E-A1E75316918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6131" y="2625648"/>
            <a:ext cx="2037840" cy="1190327"/>
          </a:xfrm>
          <a:prstGeom prst="rect">
            <a:avLst/>
          </a:prstGeom>
        </p:spPr>
      </p:pic>
      <p:sp>
        <p:nvSpPr>
          <p:cNvPr id="4" name="Object 3">
            <a:extLst>
              <a:ext uri="{FF2B5EF4-FFF2-40B4-BE49-F238E27FC236}">
                <a16:creationId xmlns:a16="http://schemas.microsoft.com/office/drawing/2014/main" id="{194534B5-EBD0-5157-4E70-EDF09E04FD93}"/>
              </a:ext>
            </a:extLst>
          </p:cNvPr>
          <p:cNvSpPr/>
          <p:nvPr/>
        </p:nvSpPr>
        <p:spPr>
          <a:xfrm>
            <a:off x="577175" y="3110450"/>
            <a:ext cx="1501312" cy="492319"/>
          </a:xfrm>
          <a:prstGeom prst="rect">
            <a:avLst/>
          </a:prstGeom>
          <a:noFill/>
        </p:spPr>
        <p:txBody>
          <a:bodyPr wrap="square" lIns="0" tIns="0" rIns="0" bIns="0" rtlCol="0" anchor="t"/>
          <a:lstStyle/>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500" b="0" i="0" u="none" strike="noStrike" kern="0" cap="none" spc="47" normalizeH="0" baseline="0" noProof="0">
                <a:ln>
                  <a:noFill/>
                </a:ln>
                <a:solidFill>
                  <a:srgbClr val="FFFFFF"/>
                </a:solidFill>
                <a:effectLst/>
                <a:uLnTx/>
                <a:uFillTx/>
                <a:latin typeface="Aptos"/>
                <a:ea typeface="Jost*"/>
                <a:cs typeface="+mn-cs"/>
              </a:rPr>
              <a:t>Kick Off</a:t>
            </a:r>
            <a:endParaRPr kumimoji="0" lang="en-US" sz="1500" b="0" i="0" u="none" strike="noStrike" kern="1200" cap="none" spc="0" normalizeH="0" baseline="0" noProof="0">
              <a:ln>
                <a:noFill/>
              </a:ln>
              <a:solidFill>
                <a:srgbClr val="FFFFFF"/>
              </a:solidFill>
              <a:effectLst/>
              <a:uLnTx/>
              <a:uFillTx/>
              <a:latin typeface="Aptos"/>
              <a:ea typeface="Jost*"/>
              <a:cs typeface="+mn-cs"/>
            </a:endParaRPr>
          </a:p>
        </p:txBody>
      </p:sp>
      <p:sp>
        <p:nvSpPr>
          <p:cNvPr id="5" name="Object 4">
            <a:extLst>
              <a:ext uri="{FF2B5EF4-FFF2-40B4-BE49-F238E27FC236}">
                <a16:creationId xmlns:a16="http://schemas.microsoft.com/office/drawing/2014/main" id="{07E03F16-2454-13E0-DBCB-750D8F7DEBCD}"/>
              </a:ext>
            </a:extLst>
          </p:cNvPr>
          <p:cNvSpPr/>
          <p:nvPr/>
        </p:nvSpPr>
        <p:spPr>
          <a:xfrm>
            <a:off x="761810" y="3965600"/>
            <a:ext cx="1501312" cy="916314"/>
          </a:xfrm>
          <a:prstGeom prst="rect">
            <a:avLst/>
          </a:prstGeom>
          <a:noFill/>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Jost*" pitchFamily="34" charset="-120"/>
              </a:rPr>
              <a:t>Project Kick-Off *</a:t>
            </a:r>
          </a:p>
          <a:p>
            <a:pPr marL="0" marR="0" lvl="0" indent="0" algn="l" defTabSz="914400" rtl="0" eaLnBrk="1" fontAlgn="auto" latinLnBrk="0" hangingPunct="1">
              <a:lnSpc>
                <a:spcPct val="100000"/>
              </a:lnSpc>
              <a:spcBef>
                <a:spcPts val="524"/>
              </a:spcBef>
              <a:spcAft>
                <a:spcPts val="0"/>
              </a:spcAft>
              <a:buClrTx/>
              <a:buSzPct val="100000"/>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Jost*" pitchFamily="34" charset="-120"/>
              </a:rPr>
              <a:t>Implementation Plan</a:t>
            </a:r>
          </a:p>
          <a:p>
            <a:pPr marL="0" marR="0" lvl="0" indent="0" algn="l" defTabSz="914400" rtl="0" eaLnBrk="1" fontAlgn="auto" latinLnBrk="0" hangingPunct="1">
              <a:lnSpc>
                <a:spcPct val="100000"/>
              </a:lnSpc>
              <a:spcBef>
                <a:spcPts val="524"/>
              </a:spcBef>
              <a:spcAft>
                <a:spcPts val="0"/>
              </a:spcAft>
              <a:buClrTx/>
              <a:buSzPct val="100000"/>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Jost*" pitchFamily="34" charset="-120"/>
              </a:rPr>
              <a:t>Resource Allocation</a:t>
            </a:r>
            <a:endParaRPr kumimoji="0" lang="en-US" sz="1050" b="0" i="0" u="none" strike="noStrike" kern="1200" cap="none" spc="0" normalizeH="0" baseline="0" noProof="0">
              <a:ln>
                <a:noFill/>
              </a:ln>
              <a:solidFill>
                <a:srgbClr val="052E47"/>
              </a:solidFill>
              <a:effectLst/>
              <a:uLnTx/>
              <a:uFillTx/>
              <a:latin typeface="Aptos"/>
              <a:ea typeface="Jost*"/>
              <a:cs typeface="Jost*" pitchFamily="34" charset="-120"/>
            </a:endParaRPr>
          </a:p>
          <a:p>
            <a:pPr marL="0" marR="0" lvl="0" indent="0" algn="l" defTabSz="914400" rtl="0" eaLnBrk="1" fontAlgn="auto" latinLnBrk="0" hangingPunct="1">
              <a:lnSpc>
                <a:spcPct val="100000"/>
              </a:lnSpc>
              <a:spcBef>
                <a:spcPts val="524"/>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mn-cs"/>
              </a:rPr>
              <a:t>Obtain CSR's</a:t>
            </a:r>
          </a:p>
          <a:p>
            <a:pPr marL="0" marR="0" lvl="0" indent="0" algn="l" defTabSz="914400" rtl="0" eaLnBrk="1" fontAlgn="auto" latinLnBrk="0" hangingPunct="1">
              <a:lnSpc>
                <a:spcPct val="100000"/>
              </a:lnSpc>
              <a:spcBef>
                <a:spcPts val="524"/>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mn-cs"/>
              </a:rPr>
              <a:t>Port List Validation</a:t>
            </a:r>
          </a:p>
          <a:p>
            <a:pPr marL="0" marR="0" lvl="0" indent="0" algn="l" defTabSz="914400" rtl="0" eaLnBrk="1" fontAlgn="auto" latinLnBrk="0" hangingPunct="1">
              <a:lnSpc>
                <a:spcPct val="100000"/>
              </a:lnSpc>
              <a:spcBef>
                <a:spcPts val="524"/>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mn-cs"/>
              </a:rPr>
              <a:t>Awareness Outreach</a:t>
            </a:r>
          </a:p>
        </p:txBody>
      </p:sp>
      <p:pic>
        <p:nvPicPr>
          <p:cNvPr id="6" name="Object 5" descr="preencoded.png">
            <a:extLst>
              <a:ext uri="{FF2B5EF4-FFF2-40B4-BE49-F238E27FC236}">
                <a16:creationId xmlns:a16="http://schemas.microsoft.com/office/drawing/2014/main" id="{8CCF480C-7A9E-DD46-6707-DC191885C3F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17091" y="2625648"/>
            <a:ext cx="2037840" cy="1190327"/>
          </a:xfrm>
          <a:prstGeom prst="rect">
            <a:avLst/>
          </a:prstGeom>
        </p:spPr>
      </p:pic>
      <p:sp>
        <p:nvSpPr>
          <p:cNvPr id="7" name="Object 6">
            <a:extLst>
              <a:ext uri="{FF2B5EF4-FFF2-40B4-BE49-F238E27FC236}">
                <a16:creationId xmlns:a16="http://schemas.microsoft.com/office/drawing/2014/main" id="{05A71613-FC33-1902-A453-40302BCA3993}"/>
              </a:ext>
            </a:extLst>
          </p:cNvPr>
          <p:cNvSpPr/>
          <p:nvPr/>
        </p:nvSpPr>
        <p:spPr>
          <a:xfrm>
            <a:off x="2743138" y="2990581"/>
            <a:ext cx="1187066" cy="492319"/>
          </a:xfrm>
          <a:prstGeom prst="rect">
            <a:avLst/>
          </a:prstGeom>
          <a:noFill/>
        </p:spPr>
        <p:txBody>
          <a:bodyPr wrap="square" lIns="0" tIns="0" rIns="0" bIns="0" rtlCol="0" anchor="t"/>
          <a:lstStyle/>
          <a:p>
            <a:pPr marL="0" marR="0" lvl="0" indent="0" algn="ctr" defTabSz="914400" rtl="0" eaLnBrk="1" fontAlgn="auto" latinLnBrk="0" hangingPunct="1">
              <a:lnSpc>
                <a:spcPts val="1939"/>
              </a:lnSpc>
              <a:spcBef>
                <a:spcPts val="0"/>
              </a:spcBef>
              <a:spcAft>
                <a:spcPts val="0"/>
              </a:spcAft>
              <a:buClrTx/>
              <a:buSzTx/>
              <a:buFontTx/>
              <a:buNone/>
              <a:tabLst/>
              <a:defRPr/>
            </a:pPr>
            <a:r>
              <a:rPr kumimoji="0" lang="en-US" sz="1500" b="1" i="0" u="none" strike="noStrike" kern="0" cap="none" spc="47" normalizeH="0" baseline="0" noProof="0">
                <a:ln>
                  <a:noFill/>
                </a:ln>
                <a:solidFill>
                  <a:srgbClr val="0E3A5F"/>
                </a:solidFill>
                <a:effectLst/>
                <a:uLnTx/>
                <a:uFillTx/>
                <a:latin typeface="Aptos"/>
                <a:ea typeface="Jost*"/>
                <a:cs typeface="+mn-cs"/>
              </a:rPr>
              <a:t>Discovery &amp; Planning</a:t>
            </a: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8" name="Object 7">
            <a:extLst>
              <a:ext uri="{FF2B5EF4-FFF2-40B4-BE49-F238E27FC236}">
                <a16:creationId xmlns:a16="http://schemas.microsoft.com/office/drawing/2014/main" id="{A6229168-7658-4B46-DC3B-BEAC80A57C65}"/>
              </a:ext>
            </a:extLst>
          </p:cNvPr>
          <p:cNvSpPr/>
          <p:nvPr/>
        </p:nvSpPr>
        <p:spPr>
          <a:xfrm>
            <a:off x="2602849" y="3965599"/>
            <a:ext cx="1501312" cy="2167781"/>
          </a:xfrm>
          <a:prstGeom prst="rect">
            <a:avLst/>
          </a:prstGeom>
          <a:noFill/>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rPr>
              <a:t>Packet Fusion </a:t>
            </a:r>
            <a:r>
              <a:rPr lang="en-US" sz="1050" kern="0" spc="32">
                <a:solidFill>
                  <a:srgbClr val="052E47"/>
                </a:solidFill>
                <a:latin typeface="Aptos"/>
                <a:ea typeface="Jost*"/>
              </a:rPr>
              <a:t>MA</a:t>
            </a:r>
            <a:r>
              <a:rPr lang="en-US" sz="1050" b="1" kern="0" spc="32">
                <a:solidFill>
                  <a:srgbClr val="052E47"/>
                </a:solidFill>
                <a:latin typeface="Aptos"/>
                <a:ea typeface="Jost*"/>
              </a:rPr>
              <a:t>T</a:t>
            </a:r>
            <a:endParaRPr kumimoji="0" lang="en-US" sz="1050" b="1" i="0" u="none" strike="noStrike" kern="0" cap="none" spc="32" normalizeH="0" baseline="0" noProof="0">
              <a:ln>
                <a:noFill/>
              </a:ln>
              <a:solidFill>
                <a:srgbClr val="052E47"/>
              </a:solidFill>
              <a:effectLst/>
              <a:uLnTx/>
              <a:uFillTx/>
              <a:latin typeface="Aptos" panose="020B0004020202020204" pitchFamily="34" charset="0"/>
              <a:ea typeface="Jos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32" normalizeH="0" baseline="0" noProof="0">
              <a:ln>
                <a:noFill/>
              </a:ln>
              <a:solidFill>
                <a:srgbClr val="052E47"/>
              </a:solidFill>
              <a:effectLst/>
              <a:uLnTx/>
              <a:uFillTx/>
              <a:latin typeface="Aptos" panose="020B0004020202020204" pitchFamily="34" charset="0"/>
              <a:ea typeface="Jos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panose="020B0004020202020204" pitchFamily="34" charset="0"/>
                <a:ea typeface="Jost*"/>
                <a:cs typeface="+mn-cs"/>
              </a:rPr>
              <a:t>DID Inventory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0" cap="none" spc="32" normalizeH="0" baseline="0" noProof="0">
              <a:ln>
                <a:noFill/>
              </a:ln>
              <a:solidFill>
                <a:srgbClr val="052E47"/>
              </a:solidFill>
              <a:effectLst/>
              <a:uLnTx/>
              <a:uFillTx/>
              <a:latin typeface="Aptos" panose="020B0004020202020204" pitchFamily="34" charset="0"/>
              <a:ea typeface="Jos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panose="020B0004020202020204" pitchFamily="34" charset="0"/>
                <a:ea typeface="Jost*"/>
                <a:cs typeface="+mn-cs"/>
              </a:rPr>
              <a:t>Network Assessment</a:t>
            </a:r>
            <a:endParaRPr kumimoji="0" lang="en-US" sz="1050" b="0" i="0" u="none" strike="noStrike" kern="1200" cap="none" spc="0" normalizeH="0" baseline="0" noProof="0">
              <a:ln>
                <a:noFill/>
              </a:ln>
              <a:solidFill>
                <a:srgbClr val="052E47"/>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524"/>
              </a:spcBef>
              <a:spcAft>
                <a:spcPts val="0"/>
              </a:spcAft>
              <a:buClrTx/>
              <a:buSzPct val="100000"/>
              <a:buFontTx/>
              <a:buNone/>
              <a:tabLst/>
              <a:defRPr/>
            </a:pPr>
            <a:r>
              <a:rPr kumimoji="0" lang="en-US" sz="1050" b="0" i="0" u="none" strike="noStrike" kern="0" cap="none" spc="32" normalizeH="0" baseline="0" noProof="0">
                <a:ln>
                  <a:noFill/>
                </a:ln>
                <a:solidFill>
                  <a:srgbClr val="052E47"/>
                </a:solidFill>
                <a:effectLst/>
                <a:uLnTx/>
                <a:uFillTx/>
                <a:latin typeface="Aptos" panose="020B0004020202020204" pitchFamily="34" charset="0"/>
                <a:ea typeface="Jost*"/>
                <a:cs typeface="Jost*" pitchFamily="34" charset="-120"/>
              </a:rPr>
              <a:t>Stakeholder Meetings </a:t>
            </a:r>
          </a:p>
          <a:p>
            <a:pPr marL="0" marR="0" lvl="0" indent="0" algn="l" defTabSz="914400" rtl="0" eaLnBrk="1" fontAlgn="auto" latinLnBrk="0" hangingPunct="1">
              <a:lnSpc>
                <a:spcPct val="100000"/>
              </a:lnSpc>
              <a:spcBef>
                <a:spcPts val="524"/>
              </a:spcBef>
              <a:spcAft>
                <a:spcPts val="0"/>
              </a:spcAft>
              <a:buClrTx/>
              <a:buSzPct val="100000"/>
              <a:buFontTx/>
              <a:buNone/>
              <a:tabLst/>
              <a:defRPr/>
            </a:pPr>
            <a:r>
              <a:rPr kumimoji="0" lang="en-US" sz="1050" b="0" i="0" u="none" strike="noStrike" kern="0" cap="none" spc="32" normalizeH="0" baseline="0" noProof="0">
                <a:ln>
                  <a:noFill/>
                </a:ln>
                <a:solidFill>
                  <a:srgbClr val="052E47"/>
                </a:solidFill>
                <a:effectLst/>
                <a:uLnTx/>
                <a:uFillTx/>
                <a:latin typeface="Aptos" panose="020B0004020202020204" pitchFamily="34" charset="0"/>
                <a:ea typeface="Jost*"/>
                <a:cs typeface="Jost*" pitchFamily="34" charset="-120"/>
              </a:rPr>
              <a:t>Tenant Invitation</a:t>
            </a:r>
          </a:p>
          <a:p>
            <a:pPr marL="0" marR="0" lvl="0" indent="0" algn="l" defTabSz="914400" rtl="0" eaLnBrk="1" fontAlgn="auto" latinLnBrk="0" hangingPunct="1">
              <a:lnSpc>
                <a:spcPct val="100000"/>
              </a:lnSpc>
              <a:spcBef>
                <a:spcPts val="524"/>
              </a:spcBef>
              <a:spcAft>
                <a:spcPts val="0"/>
              </a:spcAft>
              <a:buClrTx/>
              <a:buSzPct val="100000"/>
              <a:buFontTx/>
              <a:buNone/>
              <a:tabLst/>
              <a:defRPr/>
            </a:pPr>
            <a:r>
              <a:rPr kumimoji="0" lang="en-US" sz="1050" b="0" i="0" u="none" strike="noStrike" kern="0" cap="none" spc="32" normalizeH="0" baseline="0" noProof="0">
                <a:ln>
                  <a:noFill/>
                </a:ln>
                <a:solidFill>
                  <a:srgbClr val="052E47"/>
                </a:solidFill>
                <a:effectLst/>
                <a:uLnTx/>
                <a:uFillTx/>
                <a:latin typeface="Aptos" panose="020B0004020202020204" pitchFamily="34" charset="0"/>
                <a:ea typeface="Jost*"/>
                <a:cs typeface="Jost*" pitchFamily="34" charset="-120"/>
              </a:rPr>
              <a:t>Database Freeze *</a:t>
            </a:r>
          </a:p>
          <a:p>
            <a:pPr marL="0" marR="0" lvl="0" indent="0" algn="l" defTabSz="914400" rtl="0" eaLnBrk="1" fontAlgn="auto" latinLnBrk="0" hangingPunct="1">
              <a:lnSpc>
                <a:spcPct val="100000"/>
              </a:lnSpc>
              <a:spcBef>
                <a:spcPts val="524"/>
              </a:spcBef>
              <a:spcAft>
                <a:spcPts val="0"/>
              </a:spcAft>
              <a:buClrTx/>
              <a:buSzPct val="100000"/>
              <a:buFontTx/>
              <a:buNone/>
              <a:tabLst/>
              <a:defRPr/>
            </a:pPr>
            <a:r>
              <a:rPr kumimoji="0" lang="en-US" sz="1050" b="0" i="0" u="none" strike="noStrike" kern="0" cap="none" spc="32" normalizeH="0" baseline="0" noProof="0">
                <a:ln>
                  <a:noFill/>
                </a:ln>
                <a:solidFill>
                  <a:srgbClr val="052E47"/>
                </a:solidFill>
                <a:effectLst/>
                <a:uLnTx/>
                <a:uFillTx/>
                <a:latin typeface="Aptos" panose="020B0004020202020204" pitchFamily="34" charset="0"/>
                <a:ea typeface="Jost*"/>
                <a:cs typeface="Jost*" pitchFamily="34" charset="-120"/>
              </a:rPr>
              <a:t>Call Flow Design</a:t>
            </a:r>
          </a:p>
          <a:p>
            <a:pPr marL="0" marR="0" lvl="0" indent="0" algn="l" defTabSz="914400" rtl="0" eaLnBrk="1" fontAlgn="auto" latinLnBrk="0" hangingPunct="1">
              <a:lnSpc>
                <a:spcPct val="100000"/>
              </a:lnSpc>
              <a:spcBef>
                <a:spcPts val="524"/>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panose="020B0004020202020204" pitchFamily="34" charset="0"/>
                <a:ea typeface="Jost*"/>
                <a:cs typeface="+mn-cs"/>
              </a:rPr>
              <a:t>Site Survey</a:t>
            </a:r>
          </a:p>
        </p:txBody>
      </p:sp>
      <p:pic>
        <p:nvPicPr>
          <p:cNvPr id="9" name="Object 8" descr="preencoded.png">
            <a:extLst>
              <a:ext uri="{FF2B5EF4-FFF2-40B4-BE49-F238E27FC236}">
                <a16:creationId xmlns:a16="http://schemas.microsoft.com/office/drawing/2014/main" id="{0FFC6EFD-5C4C-F585-0E6D-09FDAF3446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58171" y="2625648"/>
            <a:ext cx="2037840" cy="1190327"/>
          </a:xfrm>
          <a:prstGeom prst="rect">
            <a:avLst/>
          </a:prstGeom>
        </p:spPr>
      </p:pic>
      <p:sp>
        <p:nvSpPr>
          <p:cNvPr id="10" name="Object 9">
            <a:extLst>
              <a:ext uri="{FF2B5EF4-FFF2-40B4-BE49-F238E27FC236}">
                <a16:creationId xmlns:a16="http://schemas.microsoft.com/office/drawing/2014/main" id="{52DD719B-9E80-8C79-2B74-345E01DEAAC7}"/>
              </a:ext>
            </a:extLst>
          </p:cNvPr>
          <p:cNvSpPr/>
          <p:nvPr/>
        </p:nvSpPr>
        <p:spPr>
          <a:xfrm>
            <a:off x="4516884" y="3092489"/>
            <a:ext cx="1366982" cy="696146"/>
          </a:xfrm>
          <a:prstGeom prst="rect">
            <a:avLst/>
          </a:prstGeom>
          <a:noFill/>
        </p:spPr>
        <p:txBody>
          <a:bodyPr wrap="square" lIns="0" tIns="0" rIns="0" bIns="0" rtlCol="0" anchor="t"/>
          <a:lstStyle/>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500" b="1" i="0" u="none" strike="noStrike" kern="0" cap="none" spc="47" normalizeH="0" baseline="0" noProof="0">
                <a:ln>
                  <a:noFill/>
                </a:ln>
                <a:solidFill>
                  <a:srgbClr val="0E3A5F"/>
                </a:solidFill>
                <a:effectLst/>
                <a:uLnTx/>
                <a:uFillTx/>
                <a:latin typeface="Aptos"/>
                <a:ea typeface="Jost*"/>
                <a:cs typeface="+mn-cs"/>
              </a:rPr>
              <a:t>Design &amp; Build</a:t>
            </a:r>
          </a:p>
        </p:txBody>
      </p:sp>
      <p:sp>
        <p:nvSpPr>
          <p:cNvPr id="11" name="Object 10">
            <a:extLst>
              <a:ext uri="{FF2B5EF4-FFF2-40B4-BE49-F238E27FC236}">
                <a16:creationId xmlns:a16="http://schemas.microsoft.com/office/drawing/2014/main" id="{214AC2FA-5E61-EE15-6B70-A7FD8EDC184B}"/>
              </a:ext>
            </a:extLst>
          </p:cNvPr>
          <p:cNvSpPr/>
          <p:nvPr/>
        </p:nvSpPr>
        <p:spPr>
          <a:xfrm>
            <a:off x="4340376" y="3965600"/>
            <a:ext cx="1501312" cy="1586587"/>
          </a:xfrm>
          <a:prstGeom prst="rect">
            <a:avLst/>
          </a:prstGeom>
          <a:noFill/>
        </p:spPr>
        <p:txBody>
          <a:bodyPr wrap="square" lIns="0" tIns="0" rIns="0" bIns="0" rtlCol="0" anchor="t"/>
          <a:lstStyle/>
          <a:p>
            <a:pPr marL="0" marR="0" lvl="0" indent="0" algn="l" defTabSz="914400" rtl="0" eaLnBrk="1" fontAlgn="auto" latinLnBrk="0" hangingPunct="1">
              <a:lnSpc>
                <a:spcPts val="1405"/>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mn-cs"/>
              </a:rPr>
              <a:t>SBC Integration</a:t>
            </a:r>
          </a:p>
          <a:p>
            <a:pPr marL="0" marR="0" lvl="0" indent="0" algn="l" defTabSz="914400" rtl="0" eaLnBrk="1" fontAlgn="auto" latinLnBrk="0" hangingPunct="1">
              <a:lnSpc>
                <a:spcPts val="1405"/>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mn-cs"/>
              </a:rPr>
              <a:t>Dial Plan Normalization</a:t>
            </a:r>
          </a:p>
          <a:p>
            <a:pPr marL="0" marR="0" lvl="0" indent="0" algn="l" defTabSz="914400" rtl="0" eaLnBrk="1" fontAlgn="auto" latinLnBrk="0" hangingPunct="1">
              <a:lnSpc>
                <a:spcPts val="1405"/>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mn-cs"/>
              </a:rPr>
              <a:t>Zoom Tenant Config</a:t>
            </a:r>
          </a:p>
          <a:p>
            <a:pPr marL="0" marR="0" lvl="0" indent="0" algn="l" defTabSz="914400" rtl="0" eaLnBrk="1" fontAlgn="auto" latinLnBrk="0" hangingPunct="1">
              <a:lnSpc>
                <a:spcPts val="1405"/>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mn-cs"/>
              </a:rPr>
              <a:t>Configure Users </a:t>
            </a: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a:p>
            <a:pPr marL="0" marR="0" lvl="0" indent="0" algn="l" defTabSz="914400" rtl="0" eaLnBrk="1" fontAlgn="auto" latinLnBrk="0" hangingPunct="1">
              <a:lnSpc>
                <a:spcPts val="1405"/>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panose="02110004020202020204"/>
                <a:ea typeface="Jost*"/>
                <a:cs typeface="+mn-cs"/>
              </a:rPr>
              <a:t>Configure Call Flow</a:t>
            </a:r>
          </a:p>
          <a:p>
            <a:pPr marL="0" marR="0" lvl="0" indent="0" algn="l" defTabSz="914400" rtl="0" eaLnBrk="1" fontAlgn="auto" latinLnBrk="0" hangingPunct="1">
              <a:lnSpc>
                <a:spcPts val="1405"/>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panose="02110004020202020204"/>
                <a:ea typeface="Jost*"/>
                <a:cs typeface="+mn-cs"/>
              </a:rPr>
              <a:t>Configure Route Points</a:t>
            </a:r>
          </a:p>
          <a:p>
            <a:pPr marL="0" marR="0" lvl="0" indent="0" algn="l" defTabSz="914400" rtl="0" eaLnBrk="1" fontAlgn="auto" latinLnBrk="0" hangingPunct="1">
              <a:lnSpc>
                <a:spcPts val="1405"/>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panose="02110004020202020204"/>
                <a:ea typeface="Jost*"/>
                <a:cs typeface="+mn-cs"/>
              </a:rPr>
              <a:t>Configure Hunt Groups</a:t>
            </a:r>
          </a:p>
        </p:txBody>
      </p:sp>
      <p:pic>
        <p:nvPicPr>
          <p:cNvPr id="12" name="Object 11" descr="preencoded.png">
            <a:extLst>
              <a:ext uri="{FF2B5EF4-FFF2-40B4-BE49-F238E27FC236}">
                <a16:creationId xmlns:a16="http://schemas.microsoft.com/office/drawing/2014/main" id="{1D8A39BF-54C2-817D-5801-48CA6657014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99249" y="2625648"/>
            <a:ext cx="2037840" cy="1190327"/>
          </a:xfrm>
          <a:prstGeom prst="rect">
            <a:avLst/>
          </a:prstGeom>
        </p:spPr>
      </p:pic>
      <p:sp>
        <p:nvSpPr>
          <p:cNvPr id="13" name="Object 12">
            <a:extLst>
              <a:ext uri="{FF2B5EF4-FFF2-40B4-BE49-F238E27FC236}">
                <a16:creationId xmlns:a16="http://schemas.microsoft.com/office/drawing/2014/main" id="{9FC04776-D705-F53F-C02E-CD09AAB6B697}"/>
              </a:ext>
            </a:extLst>
          </p:cNvPr>
          <p:cNvSpPr/>
          <p:nvPr/>
        </p:nvSpPr>
        <p:spPr>
          <a:xfrm>
            <a:off x="6442590" y="2972170"/>
            <a:ext cx="1187066" cy="738479"/>
          </a:xfrm>
          <a:prstGeom prst="rect">
            <a:avLst/>
          </a:prstGeom>
          <a:noFill/>
        </p:spPr>
        <p:txBody>
          <a:bodyPr wrap="square" lIns="0" tIns="0" rIns="0" bIns="0" rtlCol="0" anchor="t"/>
          <a:lstStyle/>
          <a:p>
            <a:pPr marL="0" marR="0" lvl="0" indent="0" algn="ctr" defTabSz="914400" rtl="0" eaLnBrk="1" fontAlgn="auto" latinLnBrk="0" hangingPunct="1">
              <a:lnSpc>
                <a:spcPts val="1939"/>
              </a:lnSpc>
              <a:spcBef>
                <a:spcPts val="0"/>
              </a:spcBef>
              <a:spcAft>
                <a:spcPts val="0"/>
              </a:spcAft>
              <a:buClrTx/>
              <a:buSzTx/>
              <a:buFontTx/>
              <a:buNone/>
              <a:tabLst/>
              <a:defRPr/>
            </a:pPr>
            <a:r>
              <a:rPr kumimoji="0" lang="en-US" sz="1500" b="1" i="0" u="none" strike="noStrike" kern="0" cap="none" spc="47" normalizeH="0" baseline="0" noProof="0">
                <a:ln>
                  <a:noFill/>
                </a:ln>
                <a:solidFill>
                  <a:srgbClr val="0E3A5F"/>
                </a:solidFill>
                <a:effectLst/>
                <a:uLnTx/>
                <a:uFillTx/>
                <a:latin typeface="Aptos"/>
                <a:ea typeface="Jost*"/>
                <a:cs typeface="+mn-cs"/>
              </a:rPr>
              <a:t>Pilot Migration</a:t>
            </a: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4" name="Object 13">
            <a:extLst>
              <a:ext uri="{FF2B5EF4-FFF2-40B4-BE49-F238E27FC236}">
                <a16:creationId xmlns:a16="http://schemas.microsoft.com/office/drawing/2014/main" id="{51682635-E753-7C52-79AE-AB5A8B8FE317}"/>
              </a:ext>
            </a:extLst>
          </p:cNvPr>
          <p:cNvSpPr/>
          <p:nvPr/>
        </p:nvSpPr>
        <p:spPr>
          <a:xfrm>
            <a:off x="6187236" y="3965600"/>
            <a:ext cx="1501312" cy="916314"/>
          </a:xfrm>
          <a:prstGeom prst="rect">
            <a:avLst/>
          </a:prstGeom>
          <a:noFill/>
        </p:spPr>
        <p:txBody>
          <a:bodyPr wrap="square" lIns="0" tIns="0" rIns="0" bIns="0" rtlCol="0" anchor="t"/>
          <a:lstStyle/>
          <a:p>
            <a:pPr marL="0" marR="0" lvl="0" indent="0" algn="l" defTabSz="914400" rtl="0" eaLnBrk="1" fontAlgn="auto" latinLnBrk="0" hangingPunct="1">
              <a:lnSpc>
                <a:spcPts val="1405"/>
              </a:lnSpc>
              <a:spcBef>
                <a:spcPts val="0"/>
              </a:spcBef>
              <a:spcAft>
                <a:spcPts val="0"/>
              </a:spcAft>
              <a:buClrTx/>
              <a:buSzPct val="100000"/>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Jost*" pitchFamily="34" charset="-120"/>
              </a:rPr>
              <a:t>UAT *</a:t>
            </a:r>
          </a:p>
          <a:p>
            <a:pPr marL="0" marR="0" lvl="0" indent="0" algn="l" defTabSz="914400" rtl="0" eaLnBrk="1" fontAlgn="auto" latinLnBrk="0" hangingPunct="1">
              <a:lnSpc>
                <a:spcPts val="1405"/>
              </a:lnSpc>
              <a:spcBef>
                <a:spcPts val="524"/>
              </a:spcBef>
              <a:spcAft>
                <a:spcPts val="0"/>
              </a:spcAft>
              <a:buClrTx/>
              <a:buSzPct val="100000"/>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Jost*" pitchFamily="34" charset="-120"/>
              </a:rPr>
              <a:t>Schedule Pilot Go-Live</a:t>
            </a:r>
          </a:p>
          <a:p>
            <a:pPr marL="0" marR="0" lvl="0" indent="0" algn="l" defTabSz="914400" rtl="0" eaLnBrk="1" fontAlgn="auto" latinLnBrk="0" hangingPunct="1">
              <a:lnSpc>
                <a:spcPts val="1405"/>
              </a:lnSpc>
              <a:spcBef>
                <a:spcPts val="524"/>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mn-cs"/>
              </a:rPr>
              <a:t>Pilot User Training *</a:t>
            </a:r>
            <a:endParaRPr kumimoji="0" lang="en-US" sz="1050" b="0" i="0" u="none" strike="noStrike" kern="1200" cap="none" spc="0" normalizeH="0" baseline="0" noProof="0">
              <a:ln>
                <a:noFill/>
              </a:ln>
              <a:solidFill>
                <a:srgbClr val="052E47"/>
              </a:solidFill>
              <a:effectLst/>
              <a:uLnTx/>
              <a:uFillTx/>
              <a:latin typeface="Aptos"/>
              <a:ea typeface="Jost*"/>
              <a:cs typeface="+mn-cs"/>
            </a:endParaRPr>
          </a:p>
          <a:p>
            <a:pPr marL="0" marR="0" lvl="0" indent="0" algn="l" defTabSz="914400" rtl="0" eaLnBrk="1" fontAlgn="auto" latinLnBrk="0" hangingPunct="1">
              <a:lnSpc>
                <a:spcPts val="1405"/>
              </a:lnSpc>
              <a:spcBef>
                <a:spcPts val="524"/>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panose="02110004020202020204"/>
                <a:ea typeface="+mn-ea"/>
                <a:cs typeface="+mn-cs"/>
              </a:rPr>
              <a:t>Go-Live Support Plan</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pic>
        <p:nvPicPr>
          <p:cNvPr id="15" name="Object 14" descr="preencoded.png">
            <a:extLst>
              <a:ext uri="{FF2B5EF4-FFF2-40B4-BE49-F238E27FC236}">
                <a16:creationId xmlns:a16="http://schemas.microsoft.com/office/drawing/2014/main" id="{9100E6AD-70B3-1D35-BEA0-F445BC9DA5E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40209" y="2625648"/>
            <a:ext cx="2037840" cy="1190327"/>
          </a:xfrm>
          <a:prstGeom prst="rect">
            <a:avLst/>
          </a:prstGeom>
        </p:spPr>
      </p:pic>
      <p:sp>
        <p:nvSpPr>
          <p:cNvPr id="16" name="Object 15">
            <a:extLst>
              <a:ext uri="{FF2B5EF4-FFF2-40B4-BE49-F238E27FC236}">
                <a16:creationId xmlns:a16="http://schemas.microsoft.com/office/drawing/2014/main" id="{17D7D5D9-A02C-E9FF-C23D-456688D969F9}"/>
              </a:ext>
            </a:extLst>
          </p:cNvPr>
          <p:cNvSpPr/>
          <p:nvPr/>
        </p:nvSpPr>
        <p:spPr>
          <a:xfrm>
            <a:off x="8247642" y="2867501"/>
            <a:ext cx="1187066" cy="246160"/>
          </a:xfrm>
          <a:prstGeom prst="rect">
            <a:avLst/>
          </a:prstGeom>
          <a:noFill/>
        </p:spPr>
        <p:txBody>
          <a:bodyPr wrap="square" lIns="0" tIns="0" rIns="0" bIns="0" rtlCol="0" anchor="t"/>
          <a:lstStyle/>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539" b="1" i="0" u="none" strike="noStrike" kern="0" cap="none" spc="47" normalizeH="0" baseline="0" noProof="0">
                <a:ln>
                  <a:noFill/>
                </a:ln>
                <a:solidFill>
                  <a:srgbClr val="0E3A5F"/>
                </a:solidFill>
                <a:effectLst/>
                <a:uLnTx/>
                <a:uFillTx/>
                <a:latin typeface="Aptos" panose="020B0004020202020204" pitchFamily="34" charset="0"/>
                <a:ea typeface="Jost*" pitchFamily="34" charset="-122"/>
                <a:cs typeface="Jost*" pitchFamily="34" charset="-120"/>
              </a:rPr>
              <a:t>Migration &amp; Porting  Waves</a:t>
            </a:r>
            <a:endParaRPr kumimoji="0" lang="en-US" sz="1800" b="1" i="0" u="none" strike="noStrike" kern="1200" cap="none" spc="0" normalizeH="0" baseline="0" noProof="0">
              <a:ln>
                <a:noFill/>
              </a:ln>
              <a:solidFill>
                <a:srgbClr val="0E3A5F"/>
              </a:solidFill>
              <a:effectLst/>
              <a:uLnTx/>
              <a:uFillTx/>
              <a:latin typeface="Aptos" panose="020B0004020202020204" pitchFamily="34" charset="0"/>
              <a:ea typeface="+mn-ea"/>
              <a:cs typeface="+mn-cs"/>
            </a:endParaRPr>
          </a:p>
        </p:txBody>
      </p:sp>
      <p:sp>
        <p:nvSpPr>
          <p:cNvPr id="17" name="Object 16">
            <a:extLst>
              <a:ext uri="{FF2B5EF4-FFF2-40B4-BE49-F238E27FC236}">
                <a16:creationId xmlns:a16="http://schemas.microsoft.com/office/drawing/2014/main" id="{16410805-3161-5277-5D65-305A554CECFB}"/>
              </a:ext>
            </a:extLst>
          </p:cNvPr>
          <p:cNvSpPr/>
          <p:nvPr/>
        </p:nvSpPr>
        <p:spPr>
          <a:xfrm>
            <a:off x="8037089" y="3965600"/>
            <a:ext cx="1590191" cy="1586587"/>
          </a:xfrm>
          <a:prstGeom prst="rect">
            <a:avLst/>
          </a:prstGeom>
          <a:noFill/>
        </p:spPr>
        <p:txBody>
          <a:bodyPr wrap="square" lIns="0" tIns="0" rIns="0" bIns="0" rtlCol="0" anchor="t"/>
          <a:lstStyle/>
          <a:p>
            <a:pPr marL="0" marR="0" lvl="0" indent="0" algn="l" defTabSz="914400" rtl="0" eaLnBrk="1" fontAlgn="auto" latinLnBrk="0" hangingPunct="1">
              <a:lnSpc>
                <a:spcPts val="1405"/>
              </a:lnSpc>
              <a:spcBef>
                <a:spcPts val="524"/>
              </a:spcBef>
              <a:spcAft>
                <a:spcPts val="0"/>
              </a:spcAft>
              <a:buClrTx/>
              <a:buSzPct val="100000"/>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Jost*" pitchFamily="34" charset="-120"/>
              </a:rPr>
              <a:t>Notify Users</a:t>
            </a:r>
          </a:p>
          <a:p>
            <a:pPr marL="0" marR="0" lvl="0" indent="0" algn="l" defTabSz="914400" rtl="0" eaLnBrk="1" fontAlgn="auto" latinLnBrk="0" hangingPunct="1">
              <a:lnSpc>
                <a:spcPts val="1405"/>
              </a:lnSpc>
              <a:spcBef>
                <a:spcPts val="524"/>
              </a:spcBef>
              <a:spcAft>
                <a:spcPts val="0"/>
              </a:spcAft>
              <a:buClrTx/>
              <a:buSzPct val="100000"/>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mn-cs"/>
              </a:rPr>
              <a:t>Weekly or Bi-Weekly Cadance </a:t>
            </a: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a:p>
            <a:pPr marL="0" marR="0" lvl="0" indent="0" algn="l" defTabSz="914400" rtl="0" eaLnBrk="1" fontAlgn="auto" latinLnBrk="0" hangingPunct="1">
              <a:lnSpc>
                <a:spcPts val="1405"/>
              </a:lnSpc>
              <a:spcBef>
                <a:spcPts val="524"/>
              </a:spcBef>
              <a:spcAft>
                <a:spcPts val="0"/>
              </a:spcAft>
              <a:buClrTx/>
              <a:buSzPct val="100000"/>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Jost*" pitchFamily="34" charset="-120"/>
              </a:rPr>
              <a:t>Deploy Phones</a:t>
            </a:r>
            <a:endParaRPr kumimoji="0" lang="en-US" sz="1050" b="0" i="0" u="none" strike="noStrike" kern="1200" cap="none" spc="0" normalizeH="0" baseline="0" noProof="0">
              <a:ln>
                <a:noFill/>
              </a:ln>
              <a:solidFill>
                <a:srgbClr val="052E47"/>
              </a:solidFill>
              <a:effectLst/>
              <a:uLnTx/>
              <a:uFillTx/>
              <a:latin typeface="Aptos"/>
              <a:ea typeface="Jost*"/>
              <a:cs typeface="Jost*" pitchFamily="34" charset="-120"/>
            </a:endParaRPr>
          </a:p>
          <a:p>
            <a:pPr marL="0" marR="0" lvl="0" indent="0" algn="l" defTabSz="914400" rtl="0" eaLnBrk="1" fontAlgn="auto" latinLnBrk="0" hangingPunct="1">
              <a:lnSpc>
                <a:spcPts val="1405"/>
              </a:lnSpc>
              <a:spcBef>
                <a:spcPts val="524"/>
              </a:spcBef>
              <a:spcAft>
                <a:spcPts val="0"/>
              </a:spcAft>
              <a:buClrTx/>
              <a:buSzTx/>
              <a:buFontTx/>
              <a:buNone/>
              <a:tabLst/>
              <a:defRPr/>
            </a:pPr>
            <a:r>
              <a:rPr kumimoji="0" lang="en-US" sz="1050" b="0" i="0" u="none" strike="noStrike" kern="1200" cap="none" spc="0" normalizeH="0" baseline="0" noProof="0">
                <a:ln>
                  <a:noFill/>
                </a:ln>
                <a:solidFill>
                  <a:srgbClr val="052E47"/>
                </a:solidFill>
                <a:effectLst/>
                <a:uLnTx/>
                <a:uFillTx/>
                <a:latin typeface="Aptos"/>
                <a:ea typeface="Jost*"/>
                <a:cs typeface="+mn-cs"/>
              </a:rPr>
              <a:t>Peripheral Devices</a:t>
            </a:r>
          </a:p>
          <a:p>
            <a:pPr marL="0" marR="0" lvl="0" indent="0" algn="l" defTabSz="914400" rtl="0" eaLnBrk="1" fontAlgn="auto" latinLnBrk="0" hangingPunct="1">
              <a:lnSpc>
                <a:spcPts val="1405"/>
              </a:lnSpc>
              <a:spcBef>
                <a:spcPts val="524"/>
              </a:spcBef>
              <a:spcAft>
                <a:spcPts val="0"/>
              </a:spcAft>
              <a:buClrTx/>
              <a:buSzTx/>
              <a:buFontTx/>
              <a:buNone/>
              <a:tabLst/>
              <a:defRPr/>
            </a:pPr>
            <a:r>
              <a:rPr kumimoji="0" lang="en-US" sz="1050" b="0" i="0" u="none" strike="noStrike" kern="1200" cap="none" spc="0" normalizeH="0" baseline="0" noProof="0">
                <a:ln>
                  <a:noFill/>
                </a:ln>
                <a:solidFill>
                  <a:srgbClr val="052E47"/>
                </a:solidFill>
                <a:effectLst/>
                <a:uLnTx/>
                <a:uFillTx/>
                <a:latin typeface="Aptos"/>
                <a:ea typeface="Jost*"/>
                <a:cs typeface="+mn-cs"/>
              </a:rPr>
              <a:t>Hypercare after each wave</a:t>
            </a:r>
          </a:p>
        </p:txBody>
      </p:sp>
      <p:pic>
        <p:nvPicPr>
          <p:cNvPr id="18" name="Object 17" descr="preencoded.png">
            <a:extLst>
              <a:ext uri="{FF2B5EF4-FFF2-40B4-BE49-F238E27FC236}">
                <a16:creationId xmlns:a16="http://schemas.microsoft.com/office/drawing/2014/main" id="{91D7276C-3D74-B151-C22B-00BC7C5A60C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81288" y="2625648"/>
            <a:ext cx="2233343" cy="1190327"/>
          </a:xfrm>
          <a:prstGeom prst="rect">
            <a:avLst/>
          </a:prstGeom>
        </p:spPr>
      </p:pic>
      <p:sp>
        <p:nvSpPr>
          <p:cNvPr id="19" name="Object 18">
            <a:extLst>
              <a:ext uri="{FF2B5EF4-FFF2-40B4-BE49-F238E27FC236}">
                <a16:creationId xmlns:a16="http://schemas.microsoft.com/office/drawing/2014/main" id="{946CC852-B654-FC2F-A133-6AC6CAF24018}"/>
              </a:ext>
            </a:extLst>
          </p:cNvPr>
          <p:cNvSpPr/>
          <p:nvPr/>
        </p:nvSpPr>
        <p:spPr>
          <a:xfrm>
            <a:off x="10088602" y="2995128"/>
            <a:ext cx="1507727" cy="492319"/>
          </a:xfrm>
          <a:prstGeom prst="rect">
            <a:avLst/>
          </a:prstGeom>
          <a:noFill/>
        </p:spPr>
        <p:txBody>
          <a:bodyPr wrap="square" lIns="0" tIns="0" rIns="0" bIns="0" rtlCol="0" anchor="t"/>
          <a:lstStyle/>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500" b="1" i="0" u="none" strike="noStrike" kern="0" cap="none" spc="47" normalizeH="0" baseline="0" noProof="0">
                <a:ln>
                  <a:noFill/>
                </a:ln>
                <a:solidFill>
                  <a:srgbClr val="0E3A5F"/>
                </a:solidFill>
                <a:effectLst/>
                <a:uLnTx/>
                <a:uFillTx/>
                <a:latin typeface="Aptos"/>
                <a:ea typeface="Jost*"/>
                <a:cs typeface="Jost*" pitchFamily="34" charset="-120"/>
              </a:rPr>
              <a:t> Decommission &amp; Optimization</a:t>
            </a:r>
            <a:endParaRPr kumimoji="0" lang="en-US" sz="1500" b="1" i="0" u="none" strike="noStrike" kern="1200" cap="none" spc="0" normalizeH="0" baseline="0" noProof="0">
              <a:ln>
                <a:noFill/>
              </a:ln>
              <a:solidFill>
                <a:srgbClr val="0E3A5F"/>
              </a:solidFill>
              <a:effectLst/>
              <a:uLnTx/>
              <a:uFillTx/>
              <a:latin typeface="Aptos"/>
              <a:ea typeface="Jost*"/>
              <a:cs typeface="+mn-cs"/>
            </a:endParaRPr>
          </a:p>
        </p:txBody>
      </p:sp>
      <p:sp>
        <p:nvSpPr>
          <p:cNvPr id="20" name="Object 19">
            <a:extLst>
              <a:ext uri="{FF2B5EF4-FFF2-40B4-BE49-F238E27FC236}">
                <a16:creationId xmlns:a16="http://schemas.microsoft.com/office/drawing/2014/main" id="{40A2CBCA-68C4-162B-4E87-A87D0AAF3ED8}"/>
              </a:ext>
            </a:extLst>
          </p:cNvPr>
          <p:cNvSpPr/>
          <p:nvPr/>
        </p:nvSpPr>
        <p:spPr>
          <a:xfrm>
            <a:off x="9967008" y="3965599"/>
            <a:ext cx="1463182" cy="1805473"/>
          </a:xfrm>
          <a:prstGeom prst="rect">
            <a:avLst/>
          </a:prstGeom>
          <a:noFill/>
        </p:spPr>
        <p:txBody>
          <a:bodyPr wrap="square" lIns="0" tIns="0" rIns="0" bIns="0"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Jost*" pitchFamily="34" charset="-120"/>
              </a:rPr>
              <a:t>Post Go-Live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0" cap="none" spc="32" normalizeH="0" baseline="0" noProof="0">
              <a:ln>
                <a:noFill/>
              </a:ln>
              <a:solidFill>
                <a:srgbClr val="052E47"/>
              </a:solidFill>
              <a:effectLst/>
              <a:uLnTx/>
              <a:uFillTx/>
              <a:latin typeface="Aptos"/>
              <a:ea typeface="Jos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mn-cs"/>
              </a:rPr>
              <a:t>Client Success &amp; Support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0" cap="none" spc="32" normalizeH="0" baseline="0" noProof="0">
              <a:ln>
                <a:noFill/>
              </a:ln>
              <a:solidFill>
                <a:srgbClr val="052E47"/>
              </a:solidFill>
              <a:effectLst/>
              <a:uLnTx/>
              <a:uFillTx/>
              <a:latin typeface="Aptos"/>
              <a:ea typeface="Jos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mn-cs"/>
              </a:rPr>
              <a:t>Retire CUCM clusters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mn-cs"/>
              </a:rPr>
              <a:t>Remove legacy trunks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00" b="0" i="0" u="none" strike="noStrike" kern="0" cap="none" spc="32" normalizeH="0" baseline="0" noProof="0">
              <a:ln>
                <a:noFill/>
              </a:ln>
              <a:solidFill>
                <a:srgbClr val="052E47"/>
              </a:solidFill>
              <a:effectLst/>
              <a:uLnTx/>
              <a:uFillTx/>
              <a:latin typeface="Aptos"/>
              <a:ea typeface="Jos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32" normalizeH="0" baseline="0" noProof="0">
                <a:ln>
                  <a:noFill/>
                </a:ln>
                <a:solidFill>
                  <a:srgbClr val="052E47"/>
                </a:solidFill>
                <a:effectLst/>
                <a:uLnTx/>
                <a:uFillTx/>
                <a:latin typeface="Aptos"/>
                <a:ea typeface="Jost*"/>
                <a:cs typeface="+mn-cs"/>
              </a:rPr>
              <a:t>Reduce infrastructure  footprint</a:t>
            </a:r>
          </a:p>
        </p:txBody>
      </p:sp>
      <p:cxnSp>
        <p:nvCxnSpPr>
          <p:cNvPr id="22" name="Straight Connector 21">
            <a:extLst>
              <a:ext uri="{FF2B5EF4-FFF2-40B4-BE49-F238E27FC236}">
                <a16:creationId xmlns:a16="http://schemas.microsoft.com/office/drawing/2014/main" id="{ABB77F59-C74E-907A-0D85-959493672115}"/>
              </a:ext>
            </a:extLst>
          </p:cNvPr>
          <p:cNvCxnSpPr/>
          <p:nvPr/>
        </p:nvCxnSpPr>
        <p:spPr>
          <a:xfrm>
            <a:off x="2264541" y="3965600"/>
            <a:ext cx="0" cy="1586587"/>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50D0F70-7564-89C4-3541-7738711B4E45}"/>
              </a:ext>
            </a:extLst>
          </p:cNvPr>
          <p:cNvCxnSpPr/>
          <p:nvPr/>
        </p:nvCxnSpPr>
        <p:spPr>
          <a:xfrm>
            <a:off x="4104161" y="3965600"/>
            <a:ext cx="0" cy="1586587"/>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1EFCE31-EF85-270A-3FB4-B37616E6FEFE}"/>
              </a:ext>
            </a:extLst>
          </p:cNvPr>
          <p:cNvCxnSpPr/>
          <p:nvPr/>
        </p:nvCxnSpPr>
        <p:spPr>
          <a:xfrm>
            <a:off x="5945201" y="3965600"/>
            <a:ext cx="0" cy="1586587"/>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A5E1A55-B6A0-F48A-26EE-1A79E955D544}"/>
              </a:ext>
            </a:extLst>
          </p:cNvPr>
          <p:cNvCxnSpPr/>
          <p:nvPr/>
        </p:nvCxnSpPr>
        <p:spPr>
          <a:xfrm>
            <a:off x="7786240" y="3965600"/>
            <a:ext cx="0" cy="1586587"/>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D04A8F3-E222-AC3D-1163-D4C462328FE7}"/>
              </a:ext>
            </a:extLst>
          </p:cNvPr>
          <p:cNvCxnSpPr/>
          <p:nvPr/>
        </p:nvCxnSpPr>
        <p:spPr>
          <a:xfrm>
            <a:off x="9653088" y="3965600"/>
            <a:ext cx="0" cy="1586587"/>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23" name="Object 3">
            <a:extLst>
              <a:ext uri="{FF2B5EF4-FFF2-40B4-BE49-F238E27FC236}">
                <a16:creationId xmlns:a16="http://schemas.microsoft.com/office/drawing/2014/main" id="{FB29CCE8-E08B-CF09-F048-6081D0BB3BAB}"/>
              </a:ext>
            </a:extLst>
          </p:cNvPr>
          <p:cNvSpPr/>
          <p:nvPr/>
        </p:nvSpPr>
        <p:spPr>
          <a:xfrm>
            <a:off x="577175" y="2395911"/>
            <a:ext cx="1501312" cy="255520"/>
          </a:xfrm>
          <a:prstGeom prst="rect">
            <a:avLst/>
          </a:prstGeom>
          <a:noFill/>
        </p:spPr>
        <p:txBody>
          <a:bodyPr wrap="square" lIns="0" tIns="0" rIns="0" bIns="0" rtlCol="0" anchor="t"/>
          <a:lstStyle/>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500" b="0" i="0" u="none" strike="noStrike" kern="0" cap="none" spc="47" normalizeH="0" baseline="0" noProof="0">
                <a:ln>
                  <a:noFill/>
                </a:ln>
                <a:solidFill>
                  <a:srgbClr val="FFFFFF"/>
                </a:solidFill>
                <a:effectLst/>
                <a:uLnTx/>
                <a:uFillTx/>
                <a:latin typeface="Aptos"/>
                <a:ea typeface="Jost*"/>
                <a:cs typeface="+mn-cs"/>
              </a:rPr>
              <a:t>Kick Off</a:t>
            </a:r>
            <a:endParaRPr kumimoji="0" lang="en-US" sz="1500" b="0" i="0" u="none" strike="noStrike" kern="1200" cap="none" spc="0" normalizeH="0" baseline="0" noProof="0">
              <a:ln>
                <a:noFill/>
              </a:ln>
              <a:solidFill>
                <a:srgbClr val="FFFFFF"/>
              </a:solidFill>
              <a:effectLst/>
              <a:uLnTx/>
              <a:uFillTx/>
              <a:latin typeface="Aptos"/>
              <a:ea typeface="Jost*"/>
              <a:cs typeface="+mn-cs"/>
            </a:endParaRPr>
          </a:p>
        </p:txBody>
      </p:sp>
      <p:pic>
        <p:nvPicPr>
          <p:cNvPr id="28" name="Object 5" descr="preencoded.png">
            <a:extLst>
              <a:ext uri="{FF2B5EF4-FFF2-40B4-BE49-F238E27FC236}">
                <a16:creationId xmlns:a16="http://schemas.microsoft.com/office/drawing/2014/main" id="{47297D3C-12A7-15F6-F6FB-E4E46F011C9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317091" y="1911108"/>
            <a:ext cx="2037840" cy="617795"/>
          </a:xfrm>
          <a:prstGeom prst="rect">
            <a:avLst/>
          </a:prstGeom>
        </p:spPr>
      </p:pic>
      <p:sp>
        <p:nvSpPr>
          <p:cNvPr id="29" name="Object 6">
            <a:extLst>
              <a:ext uri="{FF2B5EF4-FFF2-40B4-BE49-F238E27FC236}">
                <a16:creationId xmlns:a16="http://schemas.microsoft.com/office/drawing/2014/main" id="{534192EE-57D1-7ED2-EB91-873D51F64FF1}"/>
              </a:ext>
            </a:extLst>
          </p:cNvPr>
          <p:cNvSpPr/>
          <p:nvPr/>
        </p:nvSpPr>
        <p:spPr>
          <a:xfrm>
            <a:off x="2743138" y="2104592"/>
            <a:ext cx="1187066" cy="255520"/>
          </a:xfrm>
          <a:prstGeom prst="rect">
            <a:avLst/>
          </a:prstGeom>
          <a:noFill/>
        </p:spPr>
        <p:txBody>
          <a:bodyPr wrap="square" lIns="0" tIns="0" rIns="0" bIns="0" rtlCol="0" anchor="t"/>
          <a:lstStyle/>
          <a:p>
            <a:pPr marL="0" marR="0" lvl="0" indent="0" algn="ctr" defTabSz="914400" rtl="0" eaLnBrk="1" fontAlgn="auto" latinLnBrk="0" hangingPunct="1">
              <a:lnSpc>
                <a:spcPts val="1939"/>
              </a:lnSpc>
              <a:spcBef>
                <a:spcPts val="0"/>
              </a:spcBef>
              <a:spcAft>
                <a:spcPts val="0"/>
              </a:spcAft>
              <a:buClrTx/>
              <a:buSzTx/>
              <a:buFontTx/>
              <a:buNone/>
              <a:tabLst/>
              <a:defRPr/>
            </a:pPr>
            <a:r>
              <a:rPr kumimoji="0" lang="en-US" sz="1500" b="1" i="0" u="none" strike="noStrike" kern="0" cap="none" spc="47" normalizeH="0" baseline="0" noProof="0">
                <a:ln>
                  <a:noFill/>
                </a:ln>
                <a:solidFill>
                  <a:srgbClr val="0E3A5F"/>
                </a:solidFill>
                <a:effectLst/>
                <a:uLnTx/>
                <a:uFillTx/>
                <a:latin typeface="Aptos"/>
                <a:ea typeface="Jost*"/>
                <a:cs typeface="+mn-cs"/>
              </a:rPr>
              <a:t>Phase 1</a:t>
            </a: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pic>
        <p:nvPicPr>
          <p:cNvPr id="30" name="Object 8" descr="preencoded.png">
            <a:extLst>
              <a:ext uri="{FF2B5EF4-FFF2-40B4-BE49-F238E27FC236}">
                <a16:creationId xmlns:a16="http://schemas.microsoft.com/office/drawing/2014/main" id="{CC66B0CF-EF8C-71B7-4F99-ACDA12C975E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158171" y="1911108"/>
            <a:ext cx="2037840" cy="617795"/>
          </a:xfrm>
          <a:prstGeom prst="rect">
            <a:avLst/>
          </a:prstGeom>
        </p:spPr>
      </p:pic>
      <p:sp>
        <p:nvSpPr>
          <p:cNvPr id="31" name="Object 9">
            <a:extLst>
              <a:ext uri="{FF2B5EF4-FFF2-40B4-BE49-F238E27FC236}">
                <a16:creationId xmlns:a16="http://schemas.microsoft.com/office/drawing/2014/main" id="{3CC829D8-104B-3C4E-1BED-D4031AC375B5}"/>
              </a:ext>
            </a:extLst>
          </p:cNvPr>
          <p:cNvSpPr/>
          <p:nvPr/>
        </p:nvSpPr>
        <p:spPr>
          <a:xfrm>
            <a:off x="4516884" y="2111249"/>
            <a:ext cx="1366982" cy="361309"/>
          </a:xfrm>
          <a:prstGeom prst="rect">
            <a:avLst/>
          </a:prstGeom>
          <a:noFill/>
        </p:spPr>
        <p:txBody>
          <a:bodyPr wrap="square" lIns="0" tIns="0" rIns="0" bIns="0" rtlCol="0" anchor="t"/>
          <a:lstStyle/>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500" b="1" i="0" u="none" strike="noStrike" kern="0" cap="none" spc="47" normalizeH="0" baseline="0" noProof="0">
                <a:ln>
                  <a:noFill/>
                </a:ln>
                <a:solidFill>
                  <a:srgbClr val="0E3A5F"/>
                </a:solidFill>
                <a:effectLst/>
                <a:uLnTx/>
                <a:uFillTx/>
                <a:latin typeface="Aptos"/>
                <a:ea typeface="Jost*"/>
                <a:cs typeface="+mn-cs"/>
              </a:rPr>
              <a:t>Phase 2</a:t>
            </a:r>
          </a:p>
        </p:txBody>
      </p:sp>
      <p:pic>
        <p:nvPicPr>
          <p:cNvPr id="32" name="Object 11" descr="preencoded.png">
            <a:extLst>
              <a:ext uri="{FF2B5EF4-FFF2-40B4-BE49-F238E27FC236}">
                <a16:creationId xmlns:a16="http://schemas.microsoft.com/office/drawing/2014/main" id="{46BA4FA1-75A9-0C2A-B795-946468F544E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999249" y="1911108"/>
            <a:ext cx="2037840" cy="617795"/>
          </a:xfrm>
          <a:prstGeom prst="rect">
            <a:avLst/>
          </a:prstGeom>
        </p:spPr>
      </p:pic>
      <p:sp>
        <p:nvSpPr>
          <p:cNvPr id="33" name="Object 12">
            <a:extLst>
              <a:ext uri="{FF2B5EF4-FFF2-40B4-BE49-F238E27FC236}">
                <a16:creationId xmlns:a16="http://schemas.microsoft.com/office/drawing/2014/main" id="{2CA7E6B6-1A59-82EF-EFF8-EBADA3307570}"/>
              </a:ext>
            </a:extLst>
          </p:cNvPr>
          <p:cNvSpPr/>
          <p:nvPr/>
        </p:nvSpPr>
        <p:spPr>
          <a:xfrm>
            <a:off x="6442590" y="2114756"/>
            <a:ext cx="1187066" cy="383280"/>
          </a:xfrm>
          <a:prstGeom prst="rect">
            <a:avLst/>
          </a:prstGeom>
          <a:noFill/>
        </p:spPr>
        <p:txBody>
          <a:bodyPr wrap="square" lIns="0" tIns="0" rIns="0" bIns="0" rtlCol="0" anchor="t"/>
          <a:lstStyle/>
          <a:p>
            <a:pPr marL="0" marR="0" lvl="0" indent="0" algn="ctr" defTabSz="914400" rtl="0" eaLnBrk="1" fontAlgn="auto" latinLnBrk="0" hangingPunct="1">
              <a:lnSpc>
                <a:spcPts val="1939"/>
              </a:lnSpc>
              <a:spcBef>
                <a:spcPts val="0"/>
              </a:spcBef>
              <a:spcAft>
                <a:spcPts val="0"/>
              </a:spcAft>
              <a:buClrTx/>
              <a:buSzTx/>
              <a:buFontTx/>
              <a:buNone/>
              <a:tabLst/>
              <a:defRPr/>
            </a:pPr>
            <a:r>
              <a:rPr kumimoji="0" lang="en-US" sz="1500" b="1" i="0" u="none" strike="noStrike" kern="0" cap="none" spc="47" normalizeH="0" baseline="0" noProof="0">
                <a:ln>
                  <a:noFill/>
                </a:ln>
                <a:solidFill>
                  <a:srgbClr val="0E3A5F"/>
                </a:solidFill>
                <a:effectLst/>
                <a:uLnTx/>
                <a:uFillTx/>
                <a:latin typeface="Aptos"/>
                <a:ea typeface="Jost*"/>
                <a:cs typeface="+mn-cs"/>
              </a:rPr>
              <a:t>Phase 3</a:t>
            </a: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pic>
        <p:nvPicPr>
          <p:cNvPr id="34" name="Object 14" descr="preencoded.png">
            <a:extLst>
              <a:ext uri="{FF2B5EF4-FFF2-40B4-BE49-F238E27FC236}">
                <a16:creationId xmlns:a16="http://schemas.microsoft.com/office/drawing/2014/main" id="{4CF1713A-CE82-860C-4F3E-98B38519FBE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840209" y="1911108"/>
            <a:ext cx="2037840" cy="617795"/>
          </a:xfrm>
          <a:prstGeom prst="rect">
            <a:avLst/>
          </a:prstGeom>
        </p:spPr>
      </p:pic>
      <p:sp>
        <p:nvSpPr>
          <p:cNvPr id="35" name="Object 15">
            <a:extLst>
              <a:ext uri="{FF2B5EF4-FFF2-40B4-BE49-F238E27FC236}">
                <a16:creationId xmlns:a16="http://schemas.microsoft.com/office/drawing/2014/main" id="{A76562C6-D66C-586E-6218-15ABE5BAD525}"/>
              </a:ext>
            </a:extLst>
          </p:cNvPr>
          <p:cNvSpPr/>
          <p:nvPr/>
        </p:nvSpPr>
        <p:spPr>
          <a:xfrm>
            <a:off x="8247642" y="2133911"/>
            <a:ext cx="1187066" cy="127760"/>
          </a:xfrm>
          <a:prstGeom prst="rect">
            <a:avLst/>
          </a:prstGeom>
          <a:noFill/>
        </p:spPr>
        <p:txBody>
          <a:bodyPr wrap="square" lIns="0" tIns="0" rIns="0" bIns="0" rtlCol="0" anchor="t"/>
          <a:lstStyle/>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539" b="1" i="0" u="none" strike="noStrike" kern="0" cap="none" spc="47" normalizeH="0" baseline="0" noProof="0">
                <a:ln>
                  <a:noFill/>
                </a:ln>
                <a:solidFill>
                  <a:srgbClr val="0E3A5F"/>
                </a:solidFill>
                <a:effectLst/>
                <a:uLnTx/>
                <a:uFillTx/>
                <a:latin typeface="Aptos" panose="020B0004020202020204" pitchFamily="34" charset="0"/>
                <a:ea typeface="Jost*" pitchFamily="34" charset="-122"/>
                <a:cs typeface="+mn-cs"/>
              </a:rPr>
              <a:t>Phase 4</a:t>
            </a:r>
            <a:endParaRPr kumimoji="0" lang="en-US" sz="1800" b="1" i="0" u="none" strike="noStrike" kern="1200" cap="none" spc="0" normalizeH="0" baseline="0" noProof="0">
              <a:ln>
                <a:noFill/>
              </a:ln>
              <a:solidFill>
                <a:srgbClr val="0E3A5F"/>
              </a:solidFill>
              <a:effectLst/>
              <a:uLnTx/>
              <a:uFillTx/>
              <a:latin typeface="Aptos" panose="020B0004020202020204" pitchFamily="34" charset="0"/>
              <a:ea typeface="+mn-ea"/>
              <a:cs typeface="+mn-cs"/>
            </a:endParaRPr>
          </a:p>
        </p:txBody>
      </p:sp>
      <p:pic>
        <p:nvPicPr>
          <p:cNvPr id="36" name="Object 17" descr="preencoded.png">
            <a:extLst>
              <a:ext uri="{FF2B5EF4-FFF2-40B4-BE49-F238E27FC236}">
                <a16:creationId xmlns:a16="http://schemas.microsoft.com/office/drawing/2014/main" id="{3FC91887-4E81-893F-C45B-B0F26AACE52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681288" y="1911108"/>
            <a:ext cx="2233343" cy="617795"/>
          </a:xfrm>
          <a:prstGeom prst="rect">
            <a:avLst/>
          </a:prstGeom>
        </p:spPr>
      </p:pic>
      <p:sp>
        <p:nvSpPr>
          <p:cNvPr id="37" name="Object 18">
            <a:extLst>
              <a:ext uri="{FF2B5EF4-FFF2-40B4-BE49-F238E27FC236}">
                <a16:creationId xmlns:a16="http://schemas.microsoft.com/office/drawing/2014/main" id="{21DEA11B-370E-0038-0AB1-6B440C09AD03}"/>
              </a:ext>
            </a:extLst>
          </p:cNvPr>
          <p:cNvSpPr/>
          <p:nvPr/>
        </p:nvSpPr>
        <p:spPr>
          <a:xfrm>
            <a:off x="10021927" y="2118664"/>
            <a:ext cx="1507727" cy="255520"/>
          </a:xfrm>
          <a:prstGeom prst="rect">
            <a:avLst/>
          </a:prstGeom>
          <a:noFill/>
        </p:spPr>
        <p:txBody>
          <a:bodyPr wrap="square" lIns="0" tIns="0" rIns="0" bIns="0" rtlCol="0" anchor="t"/>
          <a:lstStyle/>
          <a:p>
            <a:pPr marL="0" marR="0" lvl="0" indent="0" algn="ctr" defTabSz="914400" rtl="0" eaLnBrk="1" fontAlgn="auto" latinLnBrk="0" hangingPunct="1">
              <a:lnSpc>
                <a:spcPts val="1940"/>
              </a:lnSpc>
              <a:spcBef>
                <a:spcPts val="0"/>
              </a:spcBef>
              <a:spcAft>
                <a:spcPts val="0"/>
              </a:spcAft>
              <a:buClrTx/>
              <a:buSzTx/>
              <a:buFontTx/>
              <a:buNone/>
              <a:tabLst/>
              <a:defRPr/>
            </a:pPr>
            <a:r>
              <a:rPr kumimoji="0" lang="en-US" sz="1500" b="1" i="0" u="none" strike="noStrike" kern="0" cap="none" spc="47" normalizeH="0" baseline="0" noProof="0">
                <a:ln>
                  <a:noFill/>
                </a:ln>
                <a:solidFill>
                  <a:srgbClr val="0E3A5F"/>
                </a:solidFill>
                <a:effectLst/>
                <a:uLnTx/>
                <a:uFillTx/>
                <a:latin typeface="Aptos"/>
                <a:ea typeface="Jost*"/>
                <a:cs typeface="Jost*" pitchFamily="34" charset="-120"/>
              </a:rPr>
              <a:t>Phase 5</a:t>
            </a:r>
            <a:endParaRPr kumimoji="0" lang="en-US" sz="1500" b="1" i="0" u="none" strike="noStrike" kern="1200" cap="none" spc="0" normalizeH="0" baseline="0" noProof="0">
              <a:ln>
                <a:noFill/>
              </a:ln>
              <a:solidFill>
                <a:srgbClr val="0E3A5F"/>
              </a:solidFill>
              <a:effectLst/>
              <a:uLnTx/>
              <a:uFillTx/>
              <a:latin typeface="Aptos"/>
              <a:ea typeface="Jost*"/>
              <a:cs typeface="+mn-cs"/>
            </a:endParaRPr>
          </a:p>
        </p:txBody>
      </p:sp>
    </p:spTree>
    <p:extLst>
      <p:ext uri="{BB962C8B-B14F-4D97-AF65-F5344CB8AC3E}">
        <p14:creationId xmlns:p14="http://schemas.microsoft.com/office/powerpoint/2010/main" val="2560261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D8D07-2349-77DD-BA68-4CE571CF9554}"/>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49B8749F-9DB5-8A98-A6D1-D63070834974}"/>
              </a:ext>
            </a:extLst>
          </p:cNvPr>
          <p:cNvSpPr/>
          <p:nvPr/>
        </p:nvSpPr>
        <p:spPr>
          <a:xfrm>
            <a:off x="838200" y="331573"/>
            <a:ext cx="10515600" cy="736831"/>
          </a:xfrm>
          <a:prstGeom prst="rect">
            <a:avLst/>
          </a:prstGeom>
        </p:spPr>
        <p:txBody>
          <a:bodyPr lIns="0" tIns="0" rIns="0" bIns="0" rtlCol="0" anchor="t">
            <a:normAutofit/>
          </a:bodyPr>
          <a:lstStyle/>
          <a:p>
            <a:pPr>
              <a:lnSpc>
                <a:spcPct val="90000"/>
              </a:lnSpc>
              <a:spcBef>
                <a:spcPct val="0"/>
              </a:spcBef>
              <a:spcAft>
                <a:spcPts val="600"/>
              </a:spcAft>
              <a:defRPr/>
            </a:pPr>
            <a:r>
              <a:rPr kumimoji="0" lang="en-US" sz="4400" b="0" i="0" u="none" strike="noStrike" kern="1200" cap="none" spc="90" normalizeH="0" baseline="0" noProof="0" dirty="0">
                <a:ln>
                  <a:noFill/>
                </a:ln>
                <a:solidFill>
                  <a:srgbClr val="0E3A5F"/>
                </a:solidFill>
                <a:effectLst/>
                <a:uLnTx/>
                <a:uFillTx/>
                <a:latin typeface="Aptos Display" panose="02110004020202020204"/>
                <a:ea typeface="+mn-ea"/>
                <a:cs typeface="+mn-cs"/>
              </a:rPr>
              <a:t>UCaaS Migration Roadmap</a:t>
            </a:r>
            <a:endParaRPr kumimoji="0" lang="en-US" sz="4400" b="0" i="0" u="none" strike="noStrike" kern="1200" cap="none" spc="0" normalizeH="0" baseline="0" noProof="0" dirty="0">
              <a:ln>
                <a:noFill/>
              </a:ln>
              <a:solidFill>
                <a:srgbClr val="0E3A5F"/>
              </a:solidFill>
              <a:effectLst/>
              <a:uLnTx/>
              <a:uFillTx/>
              <a:latin typeface="Aptos Display"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srgbClr val="0E3A5F"/>
              </a:solidFill>
              <a:effectLst/>
              <a:uLnTx/>
              <a:uFillTx/>
              <a:latin typeface="Aptos Display" panose="02110004020202020204"/>
              <a:ea typeface="+mn-ea"/>
              <a:cs typeface="+mn-cs"/>
            </a:endParaRPr>
          </a:p>
        </p:txBody>
      </p:sp>
      <p:pic>
        <p:nvPicPr>
          <p:cNvPr id="7" name="Picture 6">
            <a:extLst>
              <a:ext uri="{FF2B5EF4-FFF2-40B4-BE49-F238E27FC236}">
                <a16:creationId xmlns:a16="http://schemas.microsoft.com/office/drawing/2014/main" id="{AA47D888-B3C6-664E-338A-6A18C24BF001}"/>
              </a:ext>
            </a:extLst>
          </p:cNvPr>
          <p:cNvPicPr>
            <a:picLocks noChangeAspect="1"/>
          </p:cNvPicPr>
          <p:nvPr/>
        </p:nvPicPr>
        <p:blipFill>
          <a:blip r:embed="rId3"/>
          <a:stretch>
            <a:fillRect/>
          </a:stretch>
        </p:blipFill>
        <p:spPr>
          <a:xfrm>
            <a:off x="1595989" y="912528"/>
            <a:ext cx="8672763" cy="5781842"/>
          </a:xfrm>
          <a:prstGeom prst="rect">
            <a:avLst/>
          </a:prstGeom>
        </p:spPr>
      </p:pic>
    </p:spTree>
    <p:extLst>
      <p:ext uri="{BB962C8B-B14F-4D97-AF65-F5344CB8AC3E}">
        <p14:creationId xmlns:p14="http://schemas.microsoft.com/office/powerpoint/2010/main" val="4208129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BFBBB-D396-B62C-21A7-488CB2D068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8ED209C-EF9D-854A-DCAC-C9F3ED8A1AD2}"/>
              </a:ext>
            </a:extLst>
          </p:cNvPr>
          <p:cNvPicPr>
            <a:picLocks noChangeAspect="1"/>
          </p:cNvPicPr>
          <p:nvPr/>
        </p:nvPicPr>
        <p:blipFill>
          <a:blip r:embed="rId3"/>
          <a:stretch>
            <a:fillRect/>
          </a:stretch>
        </p:blipFill>
        <p:spPr>
          <a:xfrm>
            <a:off x="1578442" y="157213"/>
            <a:ext cx="9035115" cy="6023410"/>
          </a:xfrm>
          <a:prstGeom prst="rect">
            <a:avLst/>
          </a:prstGeom>
        </p:spPr>
      </p:pic>
    </p:spTree>
    <p:extLst>
      <p:ext uri="{BB962C8B-B14F-4D97-AF65-F5344CB8AC3E}">
        <p14:creationId xmlns:p14="http://schemas.microsoft.com/office/powerpoint/2010/main" val="349801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B5C"/>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609600" y="365760"/>
            <a:ext cx="109728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400" normalizeH="0" baseline="0" noProof="0">
                <a:ln>
                  <a:noFill/>
                </a:ln>
                <a:solidFill>
                  <a:srgbClr val="17C662"/>
                </a:solidFill>
                <a:effectLst/>
                <a:uLnTx/>
                <a:uFillTx/>
                <a:latin typeface="Arial" pitchFamily="34" charset="0"/>
                <a:ea typeface="Arial" pitchFamily="34" charset="-122"/>
                <a:cs typeface="Arial" pitchFamily="34" charset="-120"/>
              </a:rPr>
              <a:t>YOUR PORTAL</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609600" y="755904"/>
            <a:ext cx="10972800" cy="6705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Everything in One Place — Built Around You</a:t>
            </a:r>
            <a:endParaRPr kumimoji="0" lang="en-US" sz="3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609600" y="1560576"/>
            <a:ext cx="10972800" cy="54864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D9E1E2"/>
                </a:solidFill>
                <a:effectLst/>
                <a:uLnTx/>
                <a:uFillTx/>
                <a:latin typeface="Arial" pitchFamily="34" charset="0"/>
                <a:ea typeface="Arial" pitchFamily="34" charset="-122"/>
                <a:cs typeface="Arial" pitchFamily="34" charset="-120"/>
              </a:rPr>
              <a:t>Your CloudConnect portal gives you a live window into your account — so you're always informed, never surprised.</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609600" y="2377440"/>
            <a:ext cx="5486400" cy="1121664"/>
          </a:xfrm>
          <a:prstGeom prst="rect">
            <a:avLst/>
          </a:prstGeom>
          <a:solidFill>
            <a:srgbClr val="FFFFFF">
              <a:alpha val="90000"/>
            </a:srgbClr>
          </a:solidFill>
          <a:ln w="12700">
            <a:solidFill>
              <a:srgbClr val="FFFFFF">
                <a:alpha val="2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829056" y="2767584"/>
            <a:ext cx="316992" cy="316992"/>
          </a:xfrm>
          <a:prstGeom prst="ellipse">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1341120" y="2499360"/>
            <a:ext cx="451104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Live Project Status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7"/>
          <p:cNvSpPr/>
          <p:nvPr/>
        </p:nvSpPr>
        <p:spPr>
          <a:xfrm>
            <a:off x="1341120" y="2913888"/>
            <a:ext cx="4511040" cy="48768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Arial" pitchFamily="34" charset="0"/>
                <a:ea typeface="Arial" pitchFamily="34" charset="-122"/>
                <a:cs typeface="Arial" pitchFamily="34" charset="-120"/>
              </a:rPr>
              <a:t>See every milestone, task, and owner in real time — no status calls needed.</a:t>
            </a:r>
            <a:endParaRPr kumimoji="0" lang="en-US"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10" name="Shape 8"/>
          <p:cNvSpPr/>
          <p:nvPr/>
        </p:nvSpPr>
        <p:spPr>
          <a:xfrm>
            <a:off x="6461760" y="2377440"/>
            <a:ext cx="5486400" cy="1121664"/>
          </a:xfrm>
          <a:prstGeom prst="rect">
            <a:avLst/>
          </a:prstGeom>
          <a:solidFill>
            <a:srgbClr val="FFFFFF">
              <a:alpha val="90000"/>
            </a:srgbClr>
          </a:solidFill>
          <a:ln w="12700">
            <a:solidFill>
              <a:srgbClr val="FFFFFF">
                <a:alpha val="2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p:cNvSpPr/>
          <p:nvPr/>
        </p:nvSpPr>
        <p:spPr>
          <a:xfrm>
            <a:off x="6681216" y="2767584"/>
            <a:ext cx="316992" cy="316992"/>
          </a:xfrm>
          <a:prstGeom prst="ellipse">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p:cNvSpPr/>
          <p:nvPr/>
        </p:nvSpPr>
        <p:spPr>
          <a:xfrm>
            <a:off x="7193280" y="2499360"/>
            <a:ext cx="451104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Support Case Tracking</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7193280" y="2913888"/>
            <a:ext cx="4511040" cy="48768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Arial" pitchFamily="34" charset="0"/>
                <a:ea typeface="Arial" pitchFamily="34" charset="-122"/>
                <a:cs typeface="Arial" pitchFamily="34" charset="-120"/>
              </a:rPr>
              <a:t>Every ticket open, in progress, or resolved — with full notes and history.</a:t>
            </a:r>
            <a:endParaRPr kumimoji="0" lang="en-US"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14" name="Shape 12"/>
          <p:cNvSpPr/>
          <p:nvPr/>
        </p:nvSpPr>
        <p:spPr>
          <a:xfrm>
            <a:off x="609600" y="3694176"/>
            <a:ext cx="5486400" cy="1121664"/>
          </a:xfrm>
          <a:prstGeom prst="rect">
            <a:avLst/>
          </a:prstGeom>
          <a:solidFill>
            <a:srgbClr val="FFFFFF">
              <a:alpha val="90000"/>
            </a:srgbClr>
          </a:solidFill>
          <a:ln w="12700">
            <a:solidFill>
              <a:srgbClr val="FFFFFF">
                <a:alpha val="2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3"/>
          <p:cNvSpPr/>
          <p:nvPr/>
        </p:nvSpPr>
        <p:spPr>
          <a:xfrm>
            <a:off x="829056" y="4084320"/>
            <a:ext cx="316992" cy="316992"/>
          </a:xfrm>
          <a:prstGeom prst="ellipse">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341120" y="3816096"/>
            <a:ext cx="451104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Scheduled Reviews &amp; QBRs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1341120" y="4230624"/>
            <a:ext cx="4511040" cy="48768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Arial" pitchFamily="34" charset="0"/>
                <a:ea typeface="Arial" pitchFamily="34" charset="-122"/>
                <a:cs typeface="Arial" pitchFamily="34" charset="-120"/>
              </a:rPr>
              <a:t>Your upcoming business reviews, on your calendar, with shared agendas.</a:t>
            </a:r>
            <a:endParaRPr kumimoji="0" lang="en-US"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18" name="Shape 16"/>
          <p:cNvSpPr/>
          <p:nvPr/>
        </p:nvSpPr>
        <p:spPr>
          <a:xfrm>
            <a:off x="6461760" y="3694176"/>
            <a:ext cx="5486400" cy="1121664"/>
          </a:xfrm>
          <a:prstGeom prst="rect">
            <a:avLst/>
          </a:prstGeom>
          <a:solidFill>
            <a:srgbClr val="FFFFFF">
              <a:alpha val="90000"/>
            </a:srgbClr>
          </a:solidFill>
          <a:ln w="12700">
            <a:solidFill>
              <a:srgbClr val="FFFFFF">
                <a:alpha val="2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hape 17"/>
          <p:cNvSpPr/>
          <p:nvPr/>
        </p:nvSpPr>
        <p:spPr>
          <a:xfrm>
            <a:off x="6681216" y="4084320"/>
            <a:ext cx="316992" cy="316992"/>
          </a:xfrm>
          <a:prstGeom prst="ellipse">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8"/>
          <p:cNvSpPr/>
          <p:nvPr/>
        </p:nvSpPr>
        <p:spPr>
          <a:xfrm>
            <a:off x="7193280" y="3816096"/>
            <a:ext cx="451104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Performance &amp; Analytics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9"/>
          <p:cNvSpPr/>
          <p:nvPr/>
        </p:nvSpPr>
        <p:spPr>
          <a:xfrm>
            <a:off x="7193280" y="4230624"/>
            <a:ext cx="4511040" cy="48768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Arial" pitchFamily="34" charset="0"/>
                <a:ea typeface="Arial" pitchFamily="34" charset="-122"/>
                <a:cs typeface="Arial" pitchFamily="34" charset="-120"/>
              </a:rPr>
              <a:t>KPI dashboards and usage insights that show the value you're getting.</a:t>
            </a:r>
            <a:endParaRPr kumimoji="0" lang="en-US"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22" name="Shape 20"/>
          <p:cNvSpPr/>
          <p:nvPr/>
        </p:nvSpPr>
        <p:spPr>
          <a:xfrm>
            <a:off x="609600" y="5010912"/>
            <a:ext cx="5486400" cy="1121664"/>
          </a:xfrm>
          <a:prstGeom prst="rect">
            <a:avLst/>
          </a:prstGeom>
          <a:solidFill>
            <a:srgbClr val="FFFFFF">
              <a:alpha val="90000"/>
            </a:srgbClr>
          </a:solidFill>
          <a:ln w="12700">
            <a:solidFill>
              <a:srgbClr val="FFFFFF">
                <a:alpha val="2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Shape 21"/>
          <p:cNvSpPr/>
          <p:nvPr/>
        </p:nvSpPr>
        <p:spPr>
          <a:xfrm>
            <a:off x="829056" y="5401056"/>
            <a:ext cx="316992" cy="316992"/>
          </a:xfrm>
          <a:prstGeom prst="ellipse">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 22"/>
          <p:cNvSpPr/>
          <p:nvPr/>
        </p:nvSpPr>
        <p:spPr>
          <a:xfrm>
            <a:off x="1341120" y="5132832"/>
            <a:ext cx="451104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Documents &amp; Records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1341120" y="5547360"/>
            <a:ext cx="4511040" cy="48768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Arial" pitchFamily="34" charset="0"/>
                <a:ea typeface="Arial" pitchFamily="34" charset="-122"/>
                <a:cs typeface="Arial" pitchFamily="34" charset="-120"/>
              </a:rPr>
              <a:t>SOWs, project plans, and reports — accessible any time, from anywhere.</a:t>
            </a:r>
            <a:endParaRPr kumimoji="0" lang="en-US"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26" name="Shape 24"/>
          <p:cNvSpPr/>
          <p:nvPr/>
        </p:nvSpPr>
        <p:spPr>
          <a:xfrm>
            <a:off x="6461760" y="5010912"/>
            <a:ext cx="5486400" cy="1121664"/>
          </a:xfrm>
          <a:prstGeom prst="rect">
            <a:avLst/>
          </a:prstGeom>
          <a:solidFill>
            <a:srgbClr val="FFFFFF">
              <a:alpha val="90000"/>
            </a:srgbClr>
          </a:solidFill>
          <a:ln w="12700">
            <a:solidFill>
              <a:srgbClr val="FFFFFF">
                <a:alpha val="20000"/>
              </a:srgbClr>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Shape 25"/>
          <p:cNvSpPr/>
          <p:nvPr/>
        </p:nvSpPr>
        <p:spPr>
          <a:xfrm>
            <a:off x="6681216" y="5401056"/>
            <a:ext cx="316992" cy="316992"/>
          </a:xfrm>
          <a:prstGeom prst="ellipse">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7193280" y="5132832"/>
            <a:ext cx="4511040" cy="3657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Proactive Alerts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27"/>
          <p:cNvSpPr/>
          <p:nvPr/>
        </p:nvSpPr>
        <p:spPr>
          <a:xfrm>
            <a:off x="7193280" y="5547360"/>
            <a:ext cx="4511040" cy="48768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Arial" pitchFamily="34" charset="0"/>
                <a:ea typeface="Arial" pitchFamily="34" charset="-122"/>
                <a:cs typeface="Arial" pitchFamily="34" charset="-120"/>
              </a:rPr>
              <a:t>Get notified before issues become problems — not after.</a:t>
            </a:r>
            <a:endParaRPr kumimoji="0" lang="en-US"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5EEA7-C98C-4EF1-4982-6F0371F111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5495DC-7A90-AAB8-CACB-C009762FF2CB}"/>
              </a:ext>
            </a:extLst>
          </p:cNvPr>
          <p:cNvSpPr>
            <a:spLocks noGrp="1"/>
          </p:cNvSpPr>
          <p:nvPr>
            <p:ph type="title" idx="4294967295"/>
          </p:nvPr>
        </p:nvSpPr>
        <p:spPr>
          <a:xfrm>
            <a:off x="116574" y="326189"/>
            <a:ext cx="10515600" cy="1004888"/>
          </a:xfrm>
          <a:prstGeom prst="rect">
            <a:avLst/>
          </a:prstGeom>
        </p:spPr>
        <p:txBody>
          <a:bodyPr lIns="91440" tIns="45720" rIns="91440" bIns="45720" anchor="t"/>
          <a:lstStyle/>
          <a:p>
            <a:r>
              <a:rPr lang="en-US">
                <a:solidFill>
                  <a:srgbClr val="0F395F"/>
                </a:solidFill>
              </a:rPr>
              <a:t>Packet Fusion Change Control Methodology </a:t>
            </a:r>
          </a:p>
        </p:txBody>
      </p:sp>
      <p:pic>
        <p:nvPicPr>
          <p:cNvPr id="6" name="Picture Placeholder 14">
            <a:extLst>
              <a:ext uri="{FF2B5EF4-FFF2-40B4-BE49-F238E27FC236}">
                <a16:creationId xmlns:a16="http://schemas.microsoft.com/office/drawing/2014/main" id="{EA74AC44-3508-CD12-DA65-7DB2C71DC3E2}"/>
              </a:ext>
            </a:extLst>
          </p:cNvPr>
          <p:cNvPicPr>
            <a:picLocks noChangeAspect="1"/>
          </p:cNvPicPr>
          <p:nvPr/>
        </p:nvPicPr>
        <p:blipFill rotWithShape="1">
          <a:blip r:embed="rId3"/>
          <a:srcRect l="27335"/>
          <a:stretch/>
        </p:blipFill>
        <p:spPr>
          <a:xfrm flipH="1">
            <a:off x="7214145" y="1496360"/>
            <a:ext cx="4971166" cy="3865279"/>
          </a:xfrm>
          <a:prstGeom prst="rect">
            <a:avLst/>
          </a:prstGeom>
          <a:noFill/>
        </p:spPr>
      </p:pic>
      <p:pic>
        <p:nvPicPr>
          <p:cNvPr id="2" name="Object 2">
            <a:extLst>
              <a:ext uri="{FF2B5EF4-FFF2-40B4-BE49-F238E27FC236}">
                <a16:creationId xmlns:a16="http://schemas.microsoft.com/office/drawing/2014/main" id="{6A8C86F6-9032-5C41-5CF6-A48E45B40AF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26158" y="2650647"/>
            <a:ext cx="466608" cy="238065"/>
          </a:xfrm>
          <a:prstGeom prst="rect">
            <a:avLst/>
          </a:prstGeom>
        </p:spPr>
      </p:pic>
      <p:pic>
        <p:nvPicPr>
          <p:cNvPr id="5" name="Object 3">
            <a:extLst>
              <a:ext uri="{FF2B5EF4-FFF2-40B4-BE49-F238E27FC236}">
                <a16:creationId xmlns:a16="http://schemas.microsoft.com/office/drawing/2014/main" id="{A773C478-FBD7-3378-B63F-8E0DB4682E6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25155" y="2807866"/>
            <a:ext cx="161885" cy="142839"/>
          </a:xfrm>
          <a:prstGeom prst="rect">
            <a:avLst/>
          </a:prstGeom>
        </p:spPr>
      </p:pic>
      <p:pic>
        <p:nvPicPr>
          <p:cNvPr id="7" name="Object 4">
            <a:extLst>
              <a:ext uri="{FF2B5EF4-FFF2-40B4-BE49-F238E27FC236}">
                <a16:creationId xmlns:a16="http://schemas.microsoft.com/office/drawing/2014/main" id="{FDB99626-395D-57FE-35C0-7356158F3DA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97452" y="3799456"/>
            <a:ext cx="66658" cy="580880"/>
          </a:xfrm>
          <a:prstGeom prst="rect">
            <a:avLst/>
          </a:prstGeom>
        </p:spPr>
      </p:pic>
      <p:pic>
        <p:nvPicPr>
          <p:cNvPr id="8" name="Object 5">
            <a:extLst>
              <a:ext uri="{FF2B5EF4-FFF2-40B4-BE49-F238E27FC236}">
                <a16:creationId xmlns:a16="http://schemas.microsoft.com/office/drawing/2014/main" id="{48CE8866-D3FA-8E86-C0E1-FBB58ADA936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163361" y="4335103"/>
            <a:ext cx="142839" cy="152362"/>
          </a:xfrm>
          <a:prstGeom prst="rect">
            <a:avLst/>
          </a:prstGeom>
        </p:spPr>
      </p:pic>
      <p:pic>
        <p:nvPicPr>
          <p:cNvPr id="9" name="Object 6">
            <a:extLst>
              <a:ext uri="{FF2B5EF4-FFF2-40B4-BE49-F238E27FC236}">
                <a16:creationId xmlns:a16="http://schemas.microsoft.com/office/drawing/2014/main" id="{F98A239B-7371-A689-CB76-AB435185AC7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247762" y="5336978"/>
            <a:ext cx="447563" cy="276156"/>
          </a:xfrm>
          <a:prstGeom prst="rect">
            <a:avLst/>
          </a:prstGeom>
        </p:spPr>
      </p:pic>
      <p:pic>
        <p:nvPicPr>
          <p:cNvPr id="10" name="Object 7">
            <a:extLst>
              <a:ext uri="{FF2B5EF4-FFF2-40B4-BE49-F238E27FC236}">
                <a16:creationId xmlns:a16="http://schemas.microsoft.com/office/drawing/2014/main" id="{96E28DB7-CEAB-C79B-0F44-8C802CD63A7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141299" y="5523241"/>
            <a:ext cx="161885" cy="142839"/>
          </a:xfrm>
          <a:prstGeom prst="rect">
            <a:avLst/>
          </a:prstGeom>
        </p:spPr>
      </p:pic>
      <p:pic>
        <p:nvPicPr>
          <p:cNvPr id="11" name="Object 8">
            <a:extLst>
              <a:ext uri="{FF2B5EF4-FFF2-40B4-BE49-F238E27FC236}">
                <a16:creationId xmlns:a16="http://schemas.microsoft.com/office/drawing/2014/main" id="{4F844D6A-D6C4-7BEA-86E1-55C3555FB44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816036" y="5413635"/>
            <a:ext cx="466608" cy="238065"/>
          </a:xfrm>
          <a:prstGeom prst="rect">
            <a:avLst/>
          </a:prstGeom>
        </p:spPr>
      </p:pic>
      <p:pic>
        <p:nvPicPr>
          <p:cNvPr id="12" name="Object 9">
            <a:extLst>
              <a:ext uri="{FF2B5EF4-FFF2-40B4-BE49-F238E27FC236}">
                <a16:creationId xmlns:a16="http://schemas.microsoft.com/office/drawing/2014/main" id="{F6A70F8C-5E45-E49A-C982-40B487D67F8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2721572" y="5349262"/>
            <a:ext cx="161885" cy="142839"/>
          </a:xfrm>
          <a:prstGeom prst="rect">
            <a:avLst/>
          </a:prstGeom>
        </p:spPr>
      </p:pic>
      <p:pic>
        <p:nvPicPr>
          <p:cNvPr id="13" name="Object 10">
            <a:extLst>
              <a:ext uri="{FF2B5EF4-FFF2-40B4-BE49-F238E27FC236}">
                <a16:creationId xmlns:a16="http://schemas.microsoft.com/office/drawing/2014/main" id="{A03CB7D2-707B-35DF-BA28-938696BEFC5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2139264" y="3925917"/>
            <a:ext cx="66658" cy="580880"/>
          </a:xfrm>
          <a:prstGeom prst="rect">
            <a:avLst/>
          </a:prstGeom>
        </p:spPr>
      </p:pic>
      <p:pic>
        <p:nvPicPr>
          <p:cNvPr id="14" name="Object 11">
            <a:extLst>
              <a:ext uri="{FF2B5EF4-FFF2-40B4-BE49-F238E27FC236}">
                <a16:creationId xmlns:a16="http://schemas.microsoft.com/office/drawing/2014/main" id="{511BE79E-D683-CDE3-8B3A-EA32D2E04641}"/>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2096792" y="3812692"/>
            <a:ext cx="142839" cy="152362"/>
          </a:xfrm>
          <a:prstGeom prst="rect">
            <a:avLst/>
          </a:prstGeom>
        </p:spPr>
      </p:pic>
      <p:pic>
        <p:nvPicPr>
          <p:cNvPr id="15" name="Object 12">
            <a:extLst>
              <a:ext uri="{FF2B5EF4-FFF2-40B4-BE49-F238E27FC236}">
                <a16:creationId xmlns:a16="http://schemas.microsoft.com/office/drawing/2014/main" id="{1D64C3A1-AAF1-4D0F-1367-2F53CAF811B5}"/>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2712906" y="2692261"/>
            <a:ext cx="447563" cy="276156"/>
          </a:xfrm>
          <a:prstGeom prst="rect">
            <a:avLst/>
          </a:prstGeom>
        </p:spPr>
      </p:pic>
      <p:pic>
        <p:nvPicPr>
          <p:cNvPr id="16" name="Object 13">
            <a:extLst>
              <a:ext uri="{FF2B5EF4-FFF2-40B4-BE49-F238E27FC236}">
                <a16:creationId xmlns:a16="http://schemas.microsoft.com/office/drawing/2014/main" id="{6FCD8AB0-B2FF-DBA2-00F4-B39884BA5DF8}"/>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3104857" y="2639030"/>
            <a:ext cx="161885" cy="142839"/>
          </a:xfrm>
          <a:prstGeom prst="rect">
            <a:avLst/>
          </a:prstGeom>
        </p:spPr>
      </p:pic>
      <p:sp>
        <p:nvSpPr>
          <p:cNvPr id="17" name="Object 14">
            <a:extLst>
              <a:ext uri="{FF2B5EF4-FFF2-40B4-BE49-F238E27FC236}">
                <a16:creationId xmlns:a16="http://schemas.microsoft.com/office/drawing/2014/main" id="{63CCE0BE-F7AE-A428-7BA7-03ADC3B7444E}"/>
              </a:ext>
            </a:extLst>
          </p:cNvPr>
          <p:cNvSpPr/>
          <p:nvPr/>
        </p:nvSpPr>
        <p:spPr>
          <a:xfrm>
            <a:off x="3367681" y="2267933"/>
            <a:ext cx="666583" cy="666583"/>
          </a:xfrm>
          <a:prstGeom prst="ellipse">
            <a:avLst/>
          </a:prstGeom>
          <a:solidFill>
            <a:srgbClr val="03395F"/>
          </a:solidFill>
        </p:spPr>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Aptos" panose="02110004020202020204"/>
                <a:ea typeface="+mn-ea"/>
                <a:cs typeface="+mn-cs"/>
              </a:rPr>
              <a:t>1</a:t>
            </a:r>
          </a:p>
        </p:txBody>
      </p:sp>
      <p:sp>
        <p:nvSpPr>
          <p:cNvPr id="18" name="Object 15">
            <a:extLst>
              <a:ext uri="{FF2B5EF4-FFF2-40B4-BE49-F238E27FC236}">
                <a16:creationId xmlns:a16="http://schemas.microsoft.com/office/drawing/2014/main" id="{E309579A-3591-C0C5-D6FB-6DF8C3054A09}"/>
              </a:ext>
            </a:extLst>
          </p:cNvPr>
          <p:cNvSpPr/>
          <p:nvPr/>
        </p:nvSpPr>
        <p:spPr>
          <a:xfrm>
            <a:off x="2889170" y="1660152"/>
            <a:ext cx="1623606" cy="518269"/>
          </a:xfrm>
          <a:prstGeom prst="rect">
            <a:avLst/>
          </a:prstGeom>
          <a:noFill/>
        </p:spPr>
        <p:txBody>
          <a:bodyPr wrap="square" lIns="0" tIns="0" rIns="0" bIns="0" rtlCol="0" anchor="t"/>
          <a:lstStyle/>
          <a:p>
            <a:pPr marL="0" marR="0" lvl="0" indent="0" algn="ctr" defTabSz="914400" rtl="0" eaLnBrk="1" fontAlgn="auto" latinLnBrk="0" hangingPunct="1">
              <a:lnSpc>
                <a:spcPts val="2042"/>
              </a:lnSpc>
              <a:spcBef>
                <a:spcPts val="0"/>
              </a:spcBef>
              <a:spcAft>
                <a:spcPts val="0"/>
              </a:spcAft>
              <a:buClrTx/>
              <a:buSzTx/>
              <a:buFontTx/>
              <a:buNone/>
              <a:tabLst/>
              <a:defRPr/>
            </a:pPr>
            <a:r>
              <a:rPr kumimoji="0" lang="en-US" sz="1620" b="1" i="0" u="none" strike="noStrike" kern="0" cap="none" spc="49" normalizeH="0" baseline="0" noProof="0">
                <a:ln>
                  <a:noFill/>
                </a:ln>
                <a:solidFill>
                  <a:srgbClr val="03395F"/>
                </a:solidFill>
                <a:effectLst/>
                <a:uLnTx/>
                <a:uFillTx/>
                <a:latin typeface="Jost" pitchFamily="34" charset="0"/>
                <a:ea typeface="Jost" pitchFamily="34" charset="-122"/>
                <a:cs typeface="Jost" pitchFamily="34" charset="-120"/>
              </a:rPr>
              <a:t>Request Scope Change</a:t>
            </a: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9" name="Object 16">
            <a:extLst>
              <a:ext uri="{FF2B5EF4-FFF2-40B4-BE49-F238E27FC236}">
                <a16:creationId xmlns:a16="http://schemas.microsoft.com/office/drawing/2014/main" id="{2B8EAEC4-92D5-F1BD-E269-4FF6F31F6A95}"/>
              </a:ext>
            </a:extLst>
          </p:cNvPr>
          <p:cNvSpPr/>
          <p:nvPr/>
        </p:nvSpPr>
        <p:spPr>
          <a:xfrm>
            <a:off x="4707791" y="3041646"/>
            <a:ext cx="666583" cy="666583"/>
          </a:xfrm>
          <a:prstGeom prst="ellipse">
            <a:avLst/>
          </a:prstGeom>
          <a:solidFill>
            <a:srgbClr val="03395F"/>
          </a:solidFill>
        </p:spPr>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Aptos" panose="02110004020202020204"/>
                <a:ea typeface="+mn-ea"/>
                <a:cs typeface="+mn-cs"/>
              </a:rPr>
              <a:t>2</a:t>
            </a:r>
          </a:p>
        </p:txBody>
      </p:sp>
      <p:sp>
        <p:nvSpPr>
          <p:cNvPr id="20" name="Object 17">
            <a:extLst>
              <a:ext uri="{FF2B5EF4-FFF2-40B4-BE49-F238E27FC236}">
                <a16:creationId xmlns:a16="http://schemas.microsoft.com/office/drawing/2014/main" id="{E6CA9394-ADAD-3815-CDE5-A22E4EAE42E6}"/>
              </a:ext>
            </a:extLst>
          </p:cNvPr>
          <p:cNvSpPr/>
          <p:nvPr/>
        </p:nvSpPr>
        <p:spPr>
          <a:xfrm>
            <a:off x="5517214" y="3243287"/>
            <a:ext cx="1696931" cy="259134"/>
          </a:xfrm>
          <a:prstGeom prst="rect">
            <a:avLst/>
          </a:prstGeom>
          <a:noFill/>
        </p:spPr>
        <p:txBody>
          <a:bodyPr wrap="square" lIns="0" tIns="0" rIns="0" bIns="0" rtlCol="0" anchor="t"/>
          <a:lstStyle/>
          <a:p>
            <a:pPr marL="0" marR="0" lvl="0" indent="0" algn="l" defTabSz="914400" rtl="0" eaLnBrk="1" fontAlgn="auto" latinLnBrk="0" hangingPunct="1">
              <a:lnSpc>
                <a:spcPts val="2042"/>
              </a:lnSpc>
              <a:spcBef>
                <a:spcPts val="0"/>
              </a:spcBef>
              <a:spcAft>
                <a:spcPts val="0"/>
              </a:spcAft>
              <a:buClrTx/>
              <a:buSzTx/>
              <a:buFontTx/>
              <a:buNone/>
              <a:tabLst/>
              <a:defRPr/>
            </a:pPr>
            <a:r>
              <a:rPr kumimoji="0" lang="en-US" sz="1620" b="1" i="0" u="none" strike="noStrike" kern="0" cap="none" spc="49" normalizeH="0" baseline="0" noProof="0">
                <a:ln>
                  <a:noFill/>
                </a:ln>
                <a:solidFill>
                  <a:srgbClr val="03395F"/>
                </a:solidFill>
                <a:effectLst/>
                <a:uLnTx/>
                <a:uFillTx/>
                <a:latin typeface="Jost" pitchFamily="34" charset="0"/>
                <a:ea typeface="Jost" pitchFamily="34" charset="-122"/>
                <a:cs typeface="Jost" pitchFamily="34" charset="-120"/>
              </a:rPr>
              <a:t>Impact Analysis</a:t>
            </a: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1" name="Object 18">
            <a:extLst>
              <a:ext uri="{FF2B5EF4-FFF2-40B4-BE49-F238E27FC236}">
                <a16:creationId xmlns:a16="http://schemas.microsoft.com/office/drawing/2014/main" id="{763FD0C7-0CB7-0259-6C1A-188486BEC6D2}"/>
              </a:ext>
            </a:extLst>
          </p:cNvPr>
          <p:cNvSpPr/>
          <p:nvPr/>
        </p:nvSpPr>
        <p:spPr>
          <a:xfrm>
            <a:off x="4707791" y="4589072"/>
            <a:ext cx="666583" cy="666583"/>
          </a:xfrm>
          <a:prstGeom prst="ellipse">
            <a:avLst/>
          </a:prstGeom>
          <a:solidFill>
            <a:srgbClr val="03395F"/>
          </a:solidFill>
        </p:spPr>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Aptos" panose="02110004020202020204"/>
                <a:ea typeface="+mn-ea"/>
                <a:cs typeface="+mn-cs"/>
              </a:rPr>
              <a:t>3</a:t>
            </a:r>
          </a:p>
        </p:txBody>
      </p:sp>
      <p:sp>
        <p:nvSpPr>
          <p:cNvPr id="22" name="Object 19">
            <a:extLst>
              <a:ext uri="{FF2B5EF4-FFF2-40B4-BE49-F238E27FC236}">
                <a16:creationId xmlns:a16="http://schemas.microsoft.com/office/drawing/2014/main" id="{C8DEFFCB-1728-8A9C-DB03-FBDE4C0D6DA9}"/>
              </a:ext>
            </a:extLst>
          </p:cNvPr>
          <p:cNvSpPr/>
          <p:nvPr/>
        </p:nvSpPr>
        <p:spPr>
          <a:xfrm>
            <a:off x="5517214" y="4662158"/>
            <a:ext cx="1885479" cy="518269"/>
          </a:xfrm>
          <a:prstGeom prst="rect">
            <a:avLst/>
          </a:prstGeom>
          <a:noFill/>
        </p:spPr>
        <p:txBody>
          <a:bodyPr wrap="square" lIns="0" tIns="0" rIns="0" bIns="0" rtlCol="0" anchor="t"/>
          <a:lstStyle/>
          <a:p>
            <a:pPr marL="0" marR="0" lvl="0" indent="0" algn="l" defTabSz="914400" rtl="0" eaLnBrk="1" fontAlgn="auto" latinLnBrk="0" hangingPunct="1">
              <a:lnSpc>
                <a:spcPts val="2042"/>
              </a:lnSpc>
              <a:spcBef>
                <a:spcPts val="0"/>
              </a:spcBef>
              <a:spcAft>
                <a:spcPts val="0"/>
              </a:spcAft>
              <a:buClrTx/>
              <a:buSzTx/>
              <a:buFontTx/>
              <a:buNone/>
              <a:tabLst/>
              <a:defRPr/>
            </a:pPr>
            <a:r>
              <a:rPr kumimoji="0" lang="en-US" sz="1620" b="1" i="0" u="none" strike="noStrike" kern="0" cap="none" spc="49" normalizeH="0" baseline="0" noProof="0">
                <a:ln>
                  <a:noFill/>
                </a:ln>
                <a:solidFill>
                  <a:srgbClr val="03395F"/>
                </a:solidFill>
                <a:effectLst/>
                <a:uLnTx/>
                <a:uFillTx/>
                <a:latin typeface="Jost" pitchFamily="34" charset="0"/>
                <a:ea typeface="Jost" pitchFamily="34" charset="-122"/>
                <a:cs typeface="Jost" pitchFamily="34" charset="-120"/>
              </a:rPr>
              <a:t>Approve / Reject Change Request</a:t>
            </a: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3" name="Object 20">
            <a:extLst>
              <a:ext uri="{FF2B5EF4-FFF2-40B4-BE49-F238E27FC236}">
                <a16:creationId xmlns:a16="http://schemas.microsoft.com/office/drawing/2014/main" id="{9534CF2E-0D4D-69EC-E411-0CCA05998415}"/>
              </a:ext>
            </a:extLst>
          </p:cNvPr>
          <p:cNvSpPr/>
          <p:nvPr/>
        </p:nvSpPr>
        <p:spPr>
          <a:xfrm>
            <a:off x="3367681" y="5362784"/>
            <a:ext cx="666583" cy="666583"/>
          </a:xfrm>
          <a:prstGeom prst="ellipse">
            <a:avLst/>
          </a:prstGeom>
          <a:solidFill>
            <a:srgbClr val="03395F"/>
          </a:solidFill>
        </p:spPr>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Aptos" panose="02110004020202020204"/>
                <a:ea typeface="+mn-ea"/>
                <a:cs typeface="+mn-cs"/>
              </a:rPr>
              <a:t>4</a:t>
            </a:r>
          </a:p>
        </p:txBody>
      </p:sp>
      <p:sp>
        <p:nvSpPr>
          <p:cNvPr id="24" name="Object 21">
            <a:extLst>
              <a:ext uri="{FF2B5EF4-FFF2-40B4-BE49-F238E27FC236}">
                <a16:creationId xmlns:a16="http://schemas.microsoft.com/office/drawing/2014/main" id="{71D975D4-7AF9-7CF0-A56D-FD2724381690}"/>
              </a:ext>
            </a:extLst>
          </p:cNvPr>
          <p:cNvSpPr/>
          <p:nvPr/>
        </p:nvSpPr>
        <p:spPr>
          <a:xfrm>
            <a:off x="2758234" y="6116738"/>
            <a:ext cx="1885479" cy="518269"/>
          </a:xfrm>
          <a:prstGeom prst="rect">
            <a:avLst/>
          </a:prstGeom>
          <a:noFill/>
        </p:spPr>
        <p:txBody>
          <a:bodyPr wrap="square" lIns="0" tIns="0" rIns="0" bIns="0" rtlCol="0" anchor="t"/>
          <a:lstStyle/>
          <a:p>
            <a:pPr marL="0" marR="0" lvl="0" indent="0" algn="ctr" defTabSz="914400" rtl="0" eaLnBrk="1" fontAlgn="auto" latinLnBrk="0" hangingPunct="1">
              <a:lnSpc>
                <a:spcPts val="2042"/>
              </a:lnSpc>
              <a:spcBef>
                <a:spcPts val="0"/>
              </a:spcBef>
              <a:spcAft>
                <a:spcPts val="0"/>
              </a:spcAft>
              <a:buClrTx/>
              <a:buSzTx/>
              <a:buFontTx/>
              <a:buNone/>
              <a:tabLst/>
              <a:defRPr/>
            </a:pPr>
            <a:r>
              <a:rPr kumimoji="0" lang="en-US" sz="1620" b="1" i="0" u="none" strike="noStrike" kern="0" cap="none" spc="49" normalizeH="0" baseline="0" noProof="0">
                <a:ln>
                  <a:noFill/>
                </a:ln>
                <a:solidFill>
                  <a:srgbClr val="03395F"/>
                </a:solidFill>
                <a:effectLst/>
                <a:uLnTx/>
                <a:uFillTx/>
                <a:latin typeface="Jost" pitchFamily="34" charset="0"/>
                <a:ea typeface="Jost" pitchFamily="34" charset="-122"/>
                <a:cs typeface="Jost" pitchFamily="34" charset="-120"/>
              </a:rPr>
              <a:t>Implement Scope Change</a:t>
            </a: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5" name="Object 22">
            <a:extLst>
              <a:ext uri="{FF2B5EF4-FFF2-40B4-BE49-F238E27FC236}">
                <a16:creationId xmlns:a16="http://schemas.microsoft.com/office/drawing/2014/main" id="{11A2BC38-A937-1C30-D0A8-8EDD78316043}"/>
              </a:ext>
            </a:extLst>
          </p:cNvPr>
          <p:cNvSpPr/>
          <p:nvPr/>
        </p:nvSpPr>
        <p:spPr>
          <a:xfrm>
            <a:off x="2027572" y="4589072"/>
            <a:ext cx="666583" cy="666583"/>
          </a:xfrm>
          <a:prstGeom prst="ellipse">
            <a:avLst/>
          </a:prstGeom>
          <a:solidFill>
            <a:srgbClr val="03395F"/>
          </a:solidFill>
        </p:spPr>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Aptos" panose="02110004020202020204"/>
                <a:ea typeface="+mn-ea"/>
                <a:cs typeface="+mn-cs"/>
              </a:rPr>
              <a:t>5</a:t>
            </a:r>
          </a:p>
        </p:txBody>
      </p:sp>
      <p:sp>
        <p:nvSpPr>
          <p:cNvPr id="26" name="Object 23">
            <a:extLst>
              <a:ext uri="{FF2B5EF4-FFF2-40B4-BE49-F238E27FC236}">
                <a16:creationId xmlns:a16="http://schemas.microsoft.com/office/drawing/2014/main" id="{8A175448-7251-6734-BC7E-0D592A89402A}"/>
              </a:ext>
            </a:extLst>
          </p:cNvPr>
          <p:cNvSpPr/>
          <p:nvPr/>
        </p:nvSpPr>
        <p:spPr>
          <a:xfrm>
            <a:off x="308739" y="4662158"/>
            <a:ext cx="1623606" cy="518269"/>
          </a:xfrm>
          <a:prstGeom prst="rect">
            <a:avLst/>
          </a:prstGeom>
          <a:noFill/>
        </p:spPr>
        <p:txBody>
          <a:bodyPr wrap="square" lIns="0" tIns="0" rIns="0" bIns="0" rtlCol="0" anchor="t"/>
          <a:lstStyle/>
          <a:p>
            <a:pPr marL="0" marR="0" lvl="0" indent="0" algn="r" defTabSz="914400" rtl="0" eaLnBrk="1" fontAlgn="auto" latinLnBrk="0" hangingPunct="1">
              <a:lnSpc>
                <a:spcPts val="2042"/>
              </a:lnSpc>
              <a:spcBef>
                <a:spcPts val="0"/>
              </a:spcBef>
              <a:spcAft>
                <a:spcPts val="0"/>
              </a:spcAft>
              <a:buClrTx/>
              <a:buSzTx/>
              <a:buFontTx/>
              <a:buNone/>
              <a:tabLst/>
              <a:defRPr/>
            </a:pPr>
            <a:r>
              <a:rPr kumimoji="0" lang="en-US" sz="1620" b="1" i="0" u="none" strike="noStrike" kern="0" cap="none" spc="49" normalizeH="0" baseline="0" noProof="0">
                <a:ln>
                  <a:noFill/>
                </a:ln>
                <a:solidFill>
                  <a:srgbClr val="03395F"/>
                </a:solidFill>
                <a:effectLst/>
                <a:uLnTx/>
                <a:uFillTx/>
                <a:latin typeface="Jost" pitchFamily="34" charset="0"/>
                <a:ea typeface="Jost" pitchFamily="34" charset="-122"/>
                <a:cs typeface="Jost" pitchFamily="34" charset="-120"/>
              </a:rPr>
              <a:t>Test &amp; Validate Request</a:t>
            </a: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7" name="Object 24">
            <a:extLst>
              <a:ext uri="{FF2B5EF4-FFF2-40B4-BE49-F238E27FC236}">
                <a16:creationId xmlns:a16="http://schemas.microsoft.com/office/drawing/2014/main" id="{DCC8161B-9F14-04EE-4046-A675367C1FB8}"/>
              </a:ext>
            </a:extLst>
          </p:cNvPr>
          <p:cNvSpPr/>
          <p:nvPr/>
        </p:nvSpPr>
        <p:spPr>
          <a:xfrm>
            <a:off x="2027572" y="3041646"/>
            <a:ext cx="666583" cy="666583"/>
          </a:xfrm>
          <a:prstGeom prst="ellipse">
            <a:avLst/>
          </a:prstGeom>
          <a:solidFill>
            <a:srgbClr val="03395F"/>
          </a:solidFill>
        </p:spPr>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Aptos" panose="02110004020202020204"/>
                <a:ea typeface="+mn-ea"/>
                <a:cs typeface="+mn-cs"/>
              </a:rPr>
              <a:t>6</a:t>
            </a:r>
          </a:p>
        </p:txBody>
      </p:sp>
      <p:sp>
        <p:nvSpPr>
          <p:cNvPr id="28" name="Object 25">
            <a:extLst>
              <a:ext uri="{FF2B5EF4-FFF2-40B4-BE49-F238E27FC236}">
                <a16:creationId xmlns:a16="http://schemas.microsoft.com/office/drawing/2014/main" id="{A3EE5C0F-9DA1-289F-4E39-98216C5BDD16}"/>
              </a:ext>
            </a:extLst>
          </p:cNvPr>
          <p:cNvSpPr/>
          <p:nvPr/>
        </p:nvSpPr>
        <p:spPr>
          <a:xfrm>
            <a:off x="-47407" y="3114732"/>
            <a:ext cx="1979752" cy="518269"/>
          </a:xfrm>
          <a:prstGeom prst="rect">
            <a:avLst/>
          </a:prstGeom>
          <a:noFill/>
        </p:spPr>
        <p:txBody>
          <a:bodyPr wrap="square" lIns="0" tIns="0" rIns="0" bIns="0" rtlCol="0" anchor="t"/>
          <a:lstStyle/>
          <a:p>
            <a:pPr marL="0" marR="0" lvl="0" indent="0" algn="r" defTabSz="914400" rtl="0" eaLnBrk="1" fontAlgn="auto" latinLnBrk="0" hangingPunct="1">
              <a:lnSpc>
                <a:spcPts val="2042"/>
              </a:lnSpc>
              <a:spcBef>
                <a:spcPts val="0"/>
              </a:spcBef>
              <a:spcAft>
                <a:spcPts val="0"/>
              </a:spcAft>
              <a:buClrTx/>
              <a:buSzTx/>
              <a:buFontTx/>
              <a:buNone/>
              <a:tabLst/>
              <a:defRPr/>
            </a:pPr>
            <a:r>
              <a:rPr kumimoji="0" lang="en-US" sz="1620" b="1" i="0" u="none" strike="noStrike" kern="0" cap="none" spc="49" normalizeH="0" baseline="0" noProof="0">
                <a:ln>
                  <a:noFill/>
                </a:ln>
                <a:solidFill>
                  <a:srgbClr val="03395F"/>
                </a:solidFill>
                <a:effectLst/>
                <a:uLnTx/>
                <a:uFillTx/>
                <a:latin typeface="Jost" pitchFamily="34" charset="0"/>
                <a:ea typeface="Jost" pitchFamily="34" charset="-122"/>
                <a:cs typeface="Jost" pitchFamily="34" charset="-120"/>
              </a:rPr>
              <a:t>Document &amp; Complete Request</a:t>
            </a: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pic>
        <p:nvPicPr>
          <p:cNvPr id="4" name="Picture 3" descr="A logo with a black background&#10;&#10;AI-generated content may be incorrect.">
            <a:extLst>
              <a:ext uri="{FF2B5EF4-FFF2-40B4-BE49-F238E27FC236}">
                <a16:creationId xmlns:a16="http://schemas.microsoft.com/office/drawing/2014/main" id="{388F2A3B-D845-030B-5196-108CC0256BD9}"/>
              </a:ext>
            </a:extLst>
          </p:cNvPr>
          <p:cNvPicPr>
            <a:picLocks noChangeAspect="1"/>
          </p:cNvPicPr>
          <p:nvPr/>
        </p:nvPicPr>
        <p:blipFill>
          <a:blip r:embed="rId16"/>
          <a:stretch>
            <a:fillRect/>
          </a:stretch>
        </p:blipFill>
        <p:spPr>
          <a:xfrm>
            <a:off x="3075653" y="3811382"/>
            <a:ext cx="1272049" cy="673203"/>
          </a:xfrm>
          <a:prstGeom prst="rect">
            <a:avLst/>
          </a:prstGeom>
        </p:spPr>
      </p:pic>
    </p:spTree>
    <p:extLst>
      <p:ext uri="{BB962C8B-B14F-4D97-AF65-F5344CB8AC3E}">
        <p14:creationId xmlns:p14="http://schemas.microsoft.com/office/powerpoint/2010/main" val="4121485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476131" y="1514096"/>
            <a:ext cx="5523119" cy="2337803"/>
          </a:xfrm>
          <a:prstGeom prst="rect">
            <a:avLst/>
          </a:prstGeom>
          <a:solidFill>
            <a:srgbClr val="0339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 name="Object 2"/>
          <p:cNvSpPr/>
          <p:nvPr/>
        </p:nvSpPr>
        <p:spPr>
          <a:xfrm>
            <a:off x="638015" y="1629773"/>
            <a:ext cx="5358505" cy="2223800"/>
          </a:xfrm>
          <a:prstGeom prst="rect">
            <a:avLst/>
          </a:prstGeom>
          <a:noFill/>
        </p:spPr>
        <p:txBody>
          <a:bodyPr wrap="square" lIns="0" tIns="0" rIns="0" bIns="0" rtlCol="0" anchor="t"/>
          <a:lstStyle/>
          <a:p>
            <a:pPr marL="0" marR="0" lvl="0" indent="0" algn="l" defTabSz="914400" rtl="0" eaLnBrk="1" fontAlgn="auto" latinLnBrk="0" hangingPunct="1">
              <a:lnSpc>
                <a:spcPts val="2892"/>
              </a:lnSpc>
              <a:spcBef>
                <a:spcPts val="0"/>
              </a:spcBef>
              <a:spcAft>
                <a:spcPts val="0"/>
              </a:spcAft>
              <a:buClrTx/>
              <a:buSzTx/>
              <a:buFontTx/>
              <a:buNone/>
              <a:tabLst/>
              <a:defRPr/>
            </a:pPr>
            <a:r>
              <a:rPr kumimoji="0" lang="en-US" sz="1800" b="1" i="0" u="none" strike="noStrike" kern="0" cap="none" spc="69" normalizeH="0" baseline="0" noProof="0">
                <a:ln>
                  <a:noFill/>
                </a:ln>
                <a:solidFill>
                  <a:srgbClr val="00B050"/>
                </a:solidFill>
                <a:effectLst/>
                <a:uLnTx/>
                <a:uFillTx/>
                <a:latin typeface="Aptos"/>
                <a:ea typeface="Jost"/>
                <a:cs typeface="Jost" pitchFamily="34" charset="-120"/>
              </a:rPr>
              <a:t>Analog Device Tone &amp; Tag 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69" normalizeH="0" baseline="0" noProof="0">
                <a:ln>
                  <a:noFill/>
                </a:ln>
                <a:solidFill>
                  <a:srgbClr val="FFFFFF"/>
                </a:solidFill>
                <a:effectLst/>
                <a:uLnTx/>
                <a:uFillTx/>
                <a:latin typeface="Aptos"/>
                <a:ea typeface="+mn-ea"/>
                <a:cs typeface="+mn-cs"/>
              </a:rPr>
              <a:t>Purpose: Inventory and identify analog devices across the campus.</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69" normalizeH="0" baseline="0" noProof="0">
              <a:ln>
                <a:noFill/>
              </a:ln>
              <a:solidFill>
                <a:srgbClr val="FFFFFF"/>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69"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Tag and trace all </a:t>
            </a:r>
            <a:r>
              <a:rPr kumimoji="0" lang="en-US" sz="1100" b="1" i="0" u="none" strike="noStrike" kern="0" cap="none" spc="69" normalizeH="0" baseline="0" noProof="0">
                <a:ln>
                  <a:noFill/>
                </a:ln>
                <a:solidFill>
                  <a:srgbClr val="FFFFFF"/>
                </a:solidFill>
                <a:effectLst/>
                <a:uLnTx/>
                <a:uFillTx/>
                <a:latin typeface="Aptos"/>
                <a:ea typeface="+mn-ea"/>
                <a:cs typeface="+mn-cs"/>
              </a:rPr>
              <a:t>analog fax machines, overhead paging systems, bells, clocks</a:t>
            </a:r>
            <a:r>
              <a:rPr kumimoji="0" lang="en-US" sz="1100" b="0" i="0" u="none" strike="noStrike" kern="0" cap="none" spc="69" normalizeH="0" baseline="0" noProof="0">
                <a:ln>
                  <a:noFill/>
                </a:ln>
                <a:solidFill>
                  <a:srgbClr val="FFFFFF"/>
                </a:solidFill>
                <a:effectLst/>
                <a:uLnTx/>
                <a:uFillTx/>
                <a:latin typeface="Aptos"/>
                <a:ea typeface="+mn-ea"/>
                <a:cs typeface="+mn-cs"/>
              </a:rPr>
              <a:t>, and other legacy devices.</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Confirm endpoint locations, jack usage, and demarcation points.</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Document for Zoom analog gateway planning and cutover coordination</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0" marR="0" lvl="0" indent="0" algn="l" defTabSz="914400" rtl="0" eaLnBrk="1" fontAlgn="auto" latinLnBrk="0" hangingPunct="1">
              <a:lnSpc>
                <a:spcPts val="2892"/>
              </a:lnSpc>
              <a:spcBef>
                <a:spcPts val="0"/>
              </a:spcBef>
              <a:spcAft>
                <a:spcPts val="0"/>
              </a:spcAft>
              <a:buClrTx/>
              <a:buSzTx/>
              <a:buFontTx/>
              <a:buNone/>
              <a:tabLst/>
              <a:defRPr/>
            </a:pPr>
            <a:endParaRPr kumimoji="0" lang="en-US" sz="1800" b="0" i="0" u="none" strike="noStrike" kern="0" cap="none" spc="69" normalizeH="0" baseline="0" noProof="0">
              <a:ln>
                <a:noFill/>
              </a:ln>
              <a:solidFill>
                <a:srgbClr val="FFFFFF"/>
              </a:solidFill>
              <a:effectLst/>
              <a:uLnTx/>
              <a:uFillTx/>
              <a:latin typeface="Jost"/>
              <a:ea typeface="+mn-ea"/>
              <a:cs typeface="+mn-cs"/>
            </a:endParaRPr>
          </a:p>
        </p:txBody>
      </p:sp>
      <p:sp>
        <p:nvSpPr>
          <p:cNvPr id="4" name="Object 3"/>
          <p:cNvSpPr/>
          <p:nvPr/>
        </p:nvSpPr>
        <p:spPr>
          <a:xfrm>
            <a:off x="6189702" y="1514096"/>
            <a:ext cx="5523119" cy="2337803"/>
          </a:xfrm>
          <a:prstGeom prst="rect">
            <a:avLst/>
          </a:prstGeom>
          <a:solidFill>
            <a:srgbClr val="0339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 name="Object 4"/>
          <p:cNvSpPr/>
          <p:nvPr/>
        </p:nvSpPr>
        <p:spPr>
          <a:xfrm>
            <a:off x="6387733" y="1629773"/>
            <a:ext cx="5321500" cy="2214394"/>
          </a:xfrm>
          <a:prstGeom prst="rect">
            <a:avLst/>
          </a:prstGeom>
          <a:noFill/>
        </p:spPr>
        <p:txBody>
          <a:bodyPr wrap="square" lIns="0" tIns="0" rIns="0" bIns="0" rtlCol="0" anchor="t"/>
          <a:lstStyle/>
          <a:p>
            <a:pPr marL="0" marR="0" lvl="0" indent="0" algn="l" defTabSz="914400" rtl="0" eaLnBrk="1" fontAlgn="auto" latinLnBrk="0" hangingPunct="1">
              <a:lnSpc>
                <a:spcPts val="2892"/>
              </a:lnSpc>
              <a:spcBef>
                <a:spcPts val="0"/>
              </a:spcBef>
              <a:spcAft>
                <a:spcPts val="0"/>
              </a:spcAft>
              <a:buClrTx/>
              <a:buSzTx/>
              <a:buFontTx/>
              <a:buNone/>
              <a:tabLst/>
              <a:defRPr/>
            </a:pPr>
            <a:r>
              <a:rPr kumimoji="0" lang="en-US" sz="1800" b="1" i="0" u="none" strike="noStrike" kern="0" cap="none" spc="69" normalizeH="0" baseline="0" noProof="0">
                <a:ln>
                  <a:noFill/>
                </a:ln>
                <a:solidFill>
                  <a:srgbClr val="00B050"/>
                </a:solidFill>
                <a:effectLst/>
                <a:uLnTx/>
                <a:uFillTx/>
                <a:latin typeface="Aptos"/>
                <a:ea typeface="Jost" pitchFamily="34" charset="-122"/>
                <a:cs typeface="Jost" pitchFamily="34" charset="-120"/>
              </a:rPr>
              <a:t>Network &amp; VoIP Readiness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69" normalizeH="0" baseline="0" noProof="0">
                <a:ln>
                  <a:noFill/>
                </a:ln>
                <a:solidFill>
                  <a:srgbClr val="FFFFFF"/>
                </a:solidFill>
                <a:effectLst/>
                <a:uLnTx/>
                <a:uFillTx/>
                <a:latin typeface="Aptos"/>
                <a:ea typeface="+mn-ea"/>
                <a:cs typeface="+mn-cs"/>
              </a:rPr>
              <a:t>Purpose: Evaluate network infrastructure for Zoom Phone readiness.</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Perform Zoom VOIP Readiness Assessment</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69"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Validate </a:t>
            </a:r>
            <a:r>
              <a:rPr kumimoji="0" lang="en-US" sz="1100" b="1" i="0" u="none" strike="noStrike" kern="0" cap="none" spc="69" normalizeH="0" baseline="0" noProof="0">
                <a:ln>
                  <a:noFill/>
                </a:ln>
                <a:solidFill>
                  <a:srgbClr val="FFFFFF"/>
                </a:solidFill>
                <a:effectLst/>
                <a:uLnTx/>
                <a:uFillTx/>
                <a:latin typeface="Aptos"/>
                <a:ea typeface="+mn-ea"/>
                <a:cs typeface="+mn-cs"/>
              </a:rPr>
              <a:t>LAN switch configuration</a:t>
            </a:r>
            <a:r>
              <a:rPr kumimoji="0" lang="en-US" sz="1100" b="0" i="0" u="none" strike="noStrike" kern="0" cap="none" spc="69" normalizeH="0" baseline="0" noProof="0">
                <a:ln>
                  <a:noFill/>
                </a:ln>
                <a:solidFill>
                  <a:srgbClr val="FFFFFF"/>
                </a:solidFill>
                <a:effectLst/>
                <a:uLnTx/>
                <a:uFillTx/>
                <a:latin typeface="Aptos"/>
                <a:ea typeface="+mn-ea"/>
                <a:cs typeface="+mn-cs"/>
              </a:rPr>
              <a:t>, VLANs, QoS tagging, and Power over Ethernet (PoE).</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Assess circuit bandwidth, jitter, latency, and packet loss.</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Review firewall and security appliances for SIP and media flow compliance.</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Identify any legacy bottlenecks or hardware upgrades needed.</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0" marR="0" lvl="0" indent="0" algn="l" defTabSz="914400" rtl="0" eaLnBrk="1" fontAlgn="auto" latinLnBrk="0" hangingPunct="1">
              <a:lnSpc>
                <a:spcPts val="2892"/>
              </a:lnSpc>
              <a:spcBef>
                <a:spcPts val="0"/>
              </a:spcBef>
              <a:spcAft>
                <a:spcPts val="0"/>
              </a:spcAft>
              <a:buClrTx/>
              <a:buSzTx/>
              <a:buFontTx/>
              <a:buNone/>
              <a:tabLst/>
              <a:defRPr/>
            </a:pPr>
            <a:endParaRPr kumimoji="0" lang="en-US" sz="1800" b="0" i="0" u="none" strike="noStrike" kern="0" cap="none" spc="69" normalizeH="0" baseline="0" noProof="0">
              <a:ln>
                <a:noFill/>
              </a:ln>
              <a:solidFill>
                <a:srgbClr val="FFFFFF"/>
              </a:solidFill>
              <a:effectLst/>
              <a:uLnTx/>
              <a:uFillTx/>
              <a:latin typeface="Jost"/>
              <a:ea typeface="+mn-ea"/>
              <a:cs typeface="+mn-cs"/>
            </a:endParaRPr>
          </a:p>
        </p:txBody>
      </p:sp>
      <p:sp>
        <p:nvSpPr>
          <p:cNvPr id="6" name="Object 5"/>
          <p:cNvSpPr/>
          <p:nvPr/>
        </p:nvSpPr>
        <p:spPr>
          <a:xfrm>
            <a:off x="476131" y="4042352"/>
            <a:ext cx="5523119" cy="2337803"/>
          </a:xfrm>
          <a:prstGeom prst="rect">
            <a:avLst/>
          </a:prstGeom>
          <a:solidFill>
            <a:srgbClr val="0339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7" name="Object 6"/>
          <p:cNvSpPr/>
          <p:nvPr/>
        </p:nvSpPr>
        <p:spPr>
          <a:xfrm>
            <a:off x="638015" y="4130597"/>
            <a:ext cx="5358505" cy="2245265"/>
          </a:xfrm>
          <a:prstGeom prst="rect">
            <a:avLst/>
          </a:prstGeom>
          <a:noFill/>
        </p:spPr>
        <p:txBody>
          <a:bodyPr wrap="square" lIns="0" tIns="0" rIns="0" bIns="0" rtlCol="0" anchor="t"/>
          <a:lstStyle/>
          <a:p>
            <a:pPr marL="0" marR="0" lvl="0" indent="0" algn="l" defTabSz="914400" rtl="0" eaLnBrk="1" fontAlgn="auto" latinLnBrk="0" hangingPunct="1">
              <a:lnSpc>
                <a:spcPts val="2892"/>
              </a:lnSpc>
              <a:spcBef>
                <a:spcPts val="0"/>
              </a:spcBef>
              <a:spcAft>
                <a:spcPts val="0"/>
              </a:spcAft>
              <a:buClrTx/>
              <a:buSzTx/>
              <a:buFontTx/>
              <a:buNone/>
              <a:tabLst/>
              <a:defRPr/>
            </a:pPr>
            <a:r>
              <a:rPr kumimoji="0" lang="en-US" sz="1600" b="1" i="0" u="none" strike="noStrike" kern="0" cap="none" spc="69" normalizeH="0" baseline="0" noProof="0">
                <a:ln>
                  <a:noFill/>
                </a:ln>
                <a:solidFill>
                  <a:srgbClr val="00B050"/>
                </a:solidFill>
                <a:effectLst/>
                <a:uLnTx/>
                <a:uFillTx/>
                <a:latin typeface="Aptos"/>
                <a:ea typeface="Jost" pitchFamily="34" charset="-122"/>
                <a:cs typeface="Jost" pitchFamily="34" charset="-120"/>
              </a:rPr>
              <a:t>WiFi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69" normalizeH="0" baseline="0" noProof="0">
                <a:ln>
                  <a:noFill/>
                </a:ln>
                <a:solidFill>
                  <a:srgbClr val="FFFFFF"/>
                </a:solidFill>
                <a:effectLst/>
                <a:uLnTx/>
                <a:uFillTx/>
                <a:latin typeface="Aptos"/>
                <a:ea typeface="+mn-ea"/>
                <a:cs typeface="+mn-cs"/>
              </a:rPr>
              <a:t>Purpose: Ensure wireless infrastructure supports Zoom softphone and mobile app usage.</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69"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Perform a </a:t>
            </a:r>
            <a:r>
              <a:rPr kumimoji="0" lang="en-US" sz="1100" b="1" i="0" u="none" strike="noStrike" kern="0" cap="none" spc="69" normalizeH="0" baseline="0" noProof="0">
                <a:ln>
                  <a:noFill/>
                </a:ln>
                <a:solidFill>
                  <a:srgbClr val="FFFFFF"/>
                </a:solidFill>
                <a:effectLst/>
                <a:uLnTx/>
                <a:uFillTx/>
                <a:latin typeface="Aptos"/>
                <a:ea typeface="+mn-ea"/>
                <a:cs typeface="+mn-cs"/>
              </a:rPr>
              <a:t>heatmap assessment</a:t>
            </a:r>
            <a:r>
              <a:rPr kumimoji="0" lang="en-US" sz="1100" b="0" i="0" u="none" strike="noStrike" kern="0" cap="none" spc="69" normalizeH="0" baseline="0" noProof="0">
                <a:ln>
                  <a:noFill/>
                </a:ln>
                <a:solidFill>
                  <a:srgbClr val="FFFFFF"/>
                </a:solidFill>
                <a:effectLst/>
                <a:uLnTx/>
                <a:uFillTx/>
                <a:latin typeface="Aptos"/>
                <a:ea typeface="+mn-ea"/>
                <a:cs typeface="+mn-cs"/>
              </a:rPr>
              <a:t> of Wi-Fi signal strength and roaming performance.</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Identify dead zones or oversaturated access points.</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Test Zoom mobile client performance across various indoor and outdoor learning areas.</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Provide recommendations for AP placement optimization if necessary.</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0" marR="0" lvl="0" indent="0" algn="l" defTabSz="914400" rtl="0" eaLnBrk="1" fontAlgn="auto" latinLnBrk="0" hangingPunct="1">
              <a:lnSpc>
                <a:spcPts val="2892"/>
              </a:lnSpc>
              <a:spcBef>
                <a:spcPts val="0"/>
              </a:spcBef>
              <a:spcAft>
                <a:spcPts val="0"/>
              </a:spcAft>
              <a:buClrTx/>
              <a:buSzTx/>
              <a:buFontTx/>
              <a:buNone/>
              <a:tabLst/>
              <a:defRPr/>
            </a:pPr>
            <a:endParaRPr kumimoji="0" lang="en-US" sz="1600" b="0" i="0" u="none" strike="noStrike" kern="0" cap="none" spc="69" normalizeH="0" baseline="0" noProof="0">
              <a:ln>
                <a:noFill/>
              </a:ln>
              <a:solidFill>
                <a:srgbClr val="FFFFFF"/>
              </a:solidFill>
              <a:effectLst/>
              <a:uLnTx/>
              <a:uFillTx/>
              <a:latin typeface="Jost"/>
              <a:ea typeface="+mn-ea"/>
              <a:cs typeface="+mn-cs"/>
            </a:endParaRPr>
          </a:p>
        </p:txBody>
      </p:sp>
      <p:sp>
        <p:nvSpPr>
          <p:cNvPr id="8" name="Object 7"/>
          <p:cNvSpPr/>
          <p:nvPr/>
        </p:nvSpPr>
        <p:spPr>
          <a:xfrm>
            <a:off x="6189702" y="4042352"/>
            <a:ext cx="5523119" cy="2337803"/>
          </a:xfrm>
          <a:prstGeom prst="rect">
            <a:avLst/>
          </a:prstGeom>
          <a:solidFill>
            <a:srgbClr val="0339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9" name="Object 8"/>
          <p:cNvSpPr/>
          <p:nvPr/>
        </p:nvSpPr>
        <p:spPr>
          <a:xfrm>
            <a:off x="6383783" y="4130597"/>
            <a:ext cx="5176054" cy="2245265"/>
          </a:xfrm>
          <a:prstGeom prst="rect">
            <a:avLst/>
          </a:prstGeom>
          <a:noFill/>
        </p:spPr>
        <p:txBody>
          <a:bodyPr wrap="square" lIns="0" tIns="0" rIns="0" bIns="0" rtlCol="0" anchor="t"/>
          <a:lstStyle/>
          <a:p>
            <a:pPr marL="0" marR="0" lvl="0" indent="0" algn="l" defTabSz="914400" rtl="0" eaLnBrk="1" fontAlgn="auto" latinLnBrk="0" hangingPunct="1">
              <a:lnSpc>
                <a:spcPts val="2892"/>
              </a:lnSpc>
              <a:spcBef>
                <a:spcPts val="0"/>
              </a:spcBef>
              <a:spcAft>
                <a:spcPts val="0"/>
              </a:spcAft>
              <a:buClrTx/>
              <a:buSzTx/>
              <a:buFontTx/>
              <a:buNone/>
              <a:tabLst/>
              <a:defRPr/>
            </a:pPr>
            <a:r>
              <a:rPr kumimoji="0" lang="en-US" sz="1800" b="1" i="0" u="none" strike="noStrike" kern="0" cap="none" spc="69" normalizeH="0" baseline="0" noProof="0">
                <a:ln>
                  <a:noFill/>
                </a:ln>
                <a:solidFill>
                  <a:srgbClr val="00B050"/>
                </a:solidFill>
                <a:effectLst/>
                <a:uLnTx/>
                <a:uFillTx/>
                <a:latin typeface="Aptos"/>
                <a:ea typeface="Jost" pitchFamily="34" charset="-122"/>
                <a:cs typeface="Jost" pitchFamily="34" charset="-120"/>
              </a:rPr>
              <a:t>Deliverables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Upon completion of the onsite prefield, Packet Fusion will deliver a consolidated findings report including:</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69"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A comprehensive </a:t>
            </a:r>
            <a:r>
              <a:rPr kumimoji="0" lang="en-US" sz="1100" b="1" i="0" u="none" strike="noStrike" kern="0" cap="none" spc="69" normalizeH="0" baseline="0" noProof="0">
                <a:ln>
                  <a:noFill/>
                </a:ln>
                <a:solidFill>
                  <a:srgbClr val="FFFFFF"/>
                </a:solidFill>
                <a:effectLst/>
                <a:uLnTx/>
                <a:uFillTx/>
                <a:latin typeface="Aptos"/>
                <a:ea typeface="+mn-ea"/>
                <a:cs typeface="+mn-cs"/>
              </a:rPr>
              <a:t>Analog Device Map</a:t>
            </a:r>
            <a:r>
              <a:rPr kumimoji="0" lang="en-US" sz="1100" b="0" i="0" u="none" strike="noStrike" kern="0" cap="none" spc="69" normalizeH="0" baseline="0" noProof="0">
                <a:ln>
                  <a:noFill/>
                </a:ln>
                <a:solidFill>
                  <a:srgbClr val="FFFFFF"/>
                </a:solidFill>
                <a:effectLst/>
                <a:uLnTx/>
                <a:uFillTx/>
                <a:latin typeface="Aptos"/>
                <a:ea typeface="+mn-ea"/>
                <a:cs typeface="+mn-cs"/>
              </a:rPr>
              <a:t> with tagging details.</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A </a:t>
            </a:r>
            <a:r>
              <a:rPr kumimoji="0" lang="en-US" sz="1100" b="1" i="0" u="none" strike="noStrike" kern="0" cap="none" spc="69" normalizeH="0" baseline="0" noProof="0">
                <a:ln>
                  <a:noFill/>
                </a:ln>
                <a:solidFill>
                  <a:srgbClr val="FFFFFF"/>
                </a:solidFill>
                <a:effectLst/>
                <a:uLnTx/>
                <a:uFillTx/>
                <a:latin typeface="Aptos"/>
                <a:ea typeface="+mn-ea"/>
                <a:cs typeface="+mn-cs"/>
              </a:rPr>
              <a:t>Network Readiness Report</a:t>
            </a:r>
            <a:r>
              <a:rPr kumimoji="0" lang="en-US" sz="1100" b="0" i="0" u="none" strike="noStrike" kern="0" cap="none" spc="69" normalizeH="0" baseline="0" noProof="0">
                <a:ln>
                  <a:noFill/>
                </a:ln>
                <a:solidFill>
                  <a:srgbClr val="FFFFFF"/>
                </a:solidFill>
                <a:effectLst/>
                <a:uLnTx/>
                <a:uFillTx/>
                <a:latin typeface="Aptos"/>
                <a:ea typeface="+mn-ea"/>
                <a:cs typeface="+mn-cs"/>
              </a:rPr>
              <a:t> with actionable recommendations.</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A </a:t>
            </a:r>
            <a:r>
              <a:rPr kumimoji="0" lang="en-US" sz="1100" b="1" i="0" u="none" strike="noStrike" kern="0" cap="none" spc="69" normalizeH="0" baseline="0" noProof="0">
                <a:ln>
                  <a:noFill/>
                </a:ln>
                <a:solidFill>
                  <a:srgbClr val="FFFFFF"/>
                </a:solidFill>
                <a:effectLst/>
                <a:uLnTx/>
                <a:uFillTx/>
                <a:latin typeface="Aptos"/>
                <a:ea typeface="+mn-ea"/>
                <a:cs typeface="+mn-cs"/>
              </a:rPr>
              <a:t>Wi-Fi Coverage Analysis</a:t>
            </a:r>
            <a:r>
              <a:rPr kumimoji="0" lang="en-US" sz="1100" b="0" i="0" u="none" strike="noStrike" kern="0" cap="none" spc="69" normalizeH="0" baseline="0" noProof="0">
                <a:ln>
                  <a:noFill/>
                </a:ln>
                <a:solidFill>
                  <a:srgbClr val="FFFFFF"/>
                </a:solidFill>
                <a:effectLst/>
                <a:uLnTx/>
                <a:uFillTx/>
                <a:latin typeface="Aptos"/>
                <a:ea typeface="+mn-ea"/>
                <a:cs typeface="+mn-cs"/>
              </a:rPr>
              <a:t> tailored for UCaaS support.</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69" normalizeH="0" baseline="0" noProof="0">
                <a:ln>
                  <a:noFill/>
                </a:ln>
                <a:solidFill>
                  <a:srgbClr val="FFFFFF"/>
                </a:solidFill>
                <a:effectLst/>
                <a:uLnTx/>
                <a:uFillTx/>
                <a:latin typeface="Aptos"/>
                <a:ea typeface="+mn-ea"/>
                <a:cs typeface="+mn-cs"/>
              </a:rPr>
              <a:t>Overall readiness summary and risk mitigation plan for your Zoom Phone rollout.</a:t>
            </a:r>
            <a:endParaRPr kumimoji="0" lang="en-US" sz="1100" b="0" i="0" u="none" strike="noStrike" kern="1200" cap="none" spc="0" normalizeH="0" baseline="0" noProof="0">
              <a:ln>
                <a:noFill/>
              </a:ln>
              <a:solidFill>
                <a:srgbClr val="FFFFFF"/>
              </a:solidFill>
              <a:effectLst/>
              <a:uLnTx/>
              <a:uFillTx/>
              <a:latin typeface="Aptos"/>
              <a:ea typeface="+mn-ea"/>
              <a:cs typeface="+mn-cs"/>
            </a:endParaRPr>
          </a:p>
          <a:p>
            <a:pPr marL="0" marR="0" lvl="0" indent="0" algn="l" defTabSz="914400" rtl="0" eaLnBrk="1" fontAlgn="auto" latinLnBrk="0" hangingPunct="1">
              <a:lnSpc>
                <a:spcPts val="2892"/>
              </a:lnSpc>
              <a:spcBef>
                <a:spcPts val="0"/>
              </a:spcBef>
              <a:spcAft>
                <a:spcPts val="0"/>
              </a:spcAft>
              <a:buClrTx/>
              <a:buSzTx/>
              <a:buFontTx/>
              <a:buNone/>
              <a:tabLst/>
              <a:defRPr/>
            </a:pPr>
            <a:endParaRPr kumimoji="0" lang="en-US" sz="1800" b="0" i="0" u="none" strike="noStrike" kern="0" cap="none" spc="69" normalizeH="0" baseline="0" noProof="0">
              <a:ln>
                <a:noFill/>
              </a:ln>
              <a:solidFill>
                <a:srgbClr val="FFFFFF"/>
              </a:solidFill>
              <a:effectLst/>
              <a:uLnTx/>
              <a:uFillTx/>
              <a:latin typeface="Jost"/>
              <a:ea typeface="+mn-ea"/>
              <a:cs typeface="+mn-cs"/>
            </a:endParaRPr>
          </a:p>
        </p:txBody>
      </p:sp>
      <p:sp>
        <p:nvSpPr>
          <p:cNvPr id="12" name="Title 1">
            <a:extLst>
              <a:ext uri="{FF2B5EF4-FFF2-40B4-BE49-F238E27FC236}">
                <a16:creationId xmlns:a16="http://schemas.microsoft.com/office/drawing/2014/main" id="{C7416A06-D28F-6861-688A-A3BECD1838AE}"/>
              </a:ext>
            </a:extLst>
          </p:cNvPr>
          <p:cNvSpPr txBox="1">
            <a:spLocks/>
          </p:cNvSpPr>
          <p:nvPr/>
        </p:nvSpPr>
        <p:spPr>
          <a:xfrm>
            <a:off x="472124" y="367047"/>
            <a:ext cx="7188558" cy="77950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52E47"/>
                </a:solidFill>
                <a:effectLst/>
                <a:uLnTx/>
                <a:uFillTx/>
                <a:latin typeface="Aptos"/>
                <a:ea typeface="Calibri"/>
                <a:cs typeface="Calibri"/>
              </a:rPr>
              <a:t>Site Survey &amp; Assessments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AA4D-45F1-0E8D-5E9F-E3E4A79A220C}"/>
              </a:ext>
            </a:extLst>
          </p:cNvPr>
          <p:cNvSpPr>
            <a:spLocks noGrp="1"/>
          </p:cNvSpPr>
          <p:nvPr>
            <p:ph type="title"/>
          </p:nvPr>
        </p:nvSpPr>
        <p:spPr/>
        <p:txBody>
          <a:bodyPr/>
          <a:lstStyle/>
          <a:p>
            <a:r>
              <a:rPr lang="en-US"/>
              <a:t>End User Training</a:t>
            </a:r>
          </a:p>
        </p:txBody>
      </p:sp>
      <p:sp>
        <p:nvSpPr>
          <p:cNvPr id="4" name="Rectangle 3">
            <a:extLst>
              <a:ext uri="{FF2B5EF4-FFF2-40B4-BE49-F238E27FC236}">
                <a16:creationId xmlns:a16="http://schemas.microsoft.com/office/drawing/2014/main" id="{4A51F825-43F3-E325-77F1-3D6C6A051C2E}"/>
              </a:ext>
            </a:extLst>
          </p:cNvPr>
          <p:cNvSpPr/>
          <p:nvPr/>
        </p:nvSpPr>
        <p:spPr>
          <a:xfrm>
            <a:off x="736014" y="1765180"/>
            <a:ext cx="2581455" cy="42934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On 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(Desktop Features &amp; Functionality of Phone)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1 Hr. sessions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15-20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Client and Mobile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Physical Phone 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AAD0991E-0AA5-8A47-3EDA-F0F836CECC52}"/>
              </a:ext>
            </a:extLst>
          </p:cNvPr>
          <p:cNvSpPr/>
          <p:nvPr/>
        </p:nvSpPr>
        <p:spPr>
          <a:xfrm>
            <a:off x="3525240" y="1765180"/>
            <a:ext cx="2567078" cy="42934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Virtual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(Desktop Features &amp; Functionality of Phone)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1 Hr.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Capacity up to 250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Client and Mobile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Physical Phone Overview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Record for Future Reference</a:t>
            </a:r>
          </a:p>
        </p:txBody>
      </p:sp>
      <p:sp>
        <p:nvSpPr>
          <p:cNvPr id="6" name="Rectangle 5">
            <a:extLst>
              <a:ext uri="{FF2B5EF4-FFF2-40B4-BE49-F238E27FC236}">
                <a16:creationId xmlns:a16="http://schemas.microsoft.com/office/drawing/2014/main" id="{A48271DE-EE1F-C325-900A-AD62925E574F}"/>
              </a:ext>
            </a:extLst>
          </p:cNvPr>
          <p:cNvSpPr/>
          <p:nvPr/>
        </p:nvSpPr>
        <p:spPr>
          <a:xfrm>
            <a:off x="8980846" y="1765180"/>
            <a:ext cx="2567078" cy="42934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 Self-Paced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(Zoom Provided Self-Paced Training Videos and User Guides)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hlinkClick r:id="rId3"/>
              </a:rPr>
              <a:t>Zoom Self Paced Training Link</a:t>
            </a: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B72EB6BD-2CB1-72C8-AAD1-C496058D7E92}"/>
              </a:ext>
            </a:extLst>
          </p:cNvPr>
          <p:cNvSpPr/>
          <p:nvPr/>
        </p:nvSpPr>
        <p:spPr>
          <a:xfrm>
            <a:off x="6233686" y="1765179"/>
            <a:ext cx="2567078" cy="42934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Train The Trainer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(Desktop Features &amp; Functionality of Phone)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Specialist Tech / Admin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Client and Mobile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Physical Phone Overview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Focus on T-the-T Content</a:t>
            </a:r>
          </a:p>
        </p:txBody>
      </p:sp>
    </p:spTree>
    <p:extLst>
      <p:ext uri="{BB962C8B-B14F-4D97-AF65-F5344CB8AC3E}">
        <p14:creationId xmlns:p14="http://schemas.microsoft.com/office/powerpoint/2010/main" val="721743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C06A-DA26-5617-24CE-99B6F61F1134}"/>
              </a:ext>
            </a:extLst>
          </p:cNvPr>
          <p:cNvSpPr>
            <a:spLocks noGrp="1"/>
          </p:cNvSpPr>
          <p:nvPr>
            <p:ph type="title"/>
          </p:nvPr>
        </p:nvSpPr>
        <p:spPr/>
        <p:txBody>
          <a:bodyPr/>
          <a:lstStyle/>
          <a:p>
            <a:r>
              <a:rPr lang="en-US"/>
              <a:t>Packet Fusion Recommended Training Plan</a:t>
            </a:r>
          </a:p>
        </p:txBody>
      </p:sp>
      <p:sp>
        <p:nvSpPr>
          <p:cNvPr id="4" name="Rectangle 3">
            <a:extLst>
              <a:ext uri="{FF2B5EF4-FFF2-40B4-BE49-F238E27FC236}">
                <a16:creationId xmlns:a16="http://schemas.microsoft.com/office/drawing/2014/main" id="{7ECE20FD-C6FD-D20F-B8F7-EE7C16FAF206}"/>
              </a:ext>
            </a:extLst>
          </p:cNvPr>
          <p:cNvSpPr/>
          <p:nvPr/>
        </p:nvSpPr>
        <p:spPr>
          <a:xfrm>
            <a:off x="5301130" y="1856991"/>
            <a:ext cx="2196039" cy="4086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Virtual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(Desktop Features &amp; Functionality of Phone)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1 Hr.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Capacity up to 250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Client and Mobile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Physical Phone Overview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Record for Future Reference</a:t>
            </a:r>
          </a:p>
        </p:txBody>
      </p:sp>
      <p:sp>
        <p:nvSpPr>
          <p:cNvPr id="5" name="Rectangle 4">
            <a:extLst>
              <a:ext uri="{FF2B5EF4-FFF2-40B4-BE49-F238E27FC236}">
                <a16:creationId xmlns:a16="http://schemas.microsoft.com/office/drawing/2014/main" id="{B156E108-3701-0571-EED1-1484BD80A0FC}"/>
              </a:ext>
            </a:extLst>
          </p:cNvPr>
          <p:cNvSpPr/>
          <p:nvPr/>
        </p:nvSpPr>
        <p:spPr>
          <a:xfrm>
            <a:off x="7551393" y="1856991"/>
            <a:ext cx="2196039" cy="4086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Virtual Train The Trainer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(Desktop Features &amp; Functionality of Phone)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Specialist Tech / Admin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Client and Mobile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Physical Phone Overview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Focus on T-the-T Content</a:t>
            </a:r>
          </a:p>
        </p:txBody>
      </p:sp>
      <p:sp>
        <p:nvSpPr>
          <p:cNvPr id="8" name="TextBox 7">
            <a:extLst>
              <a:ext uri="{FF2B5EF4-FFF2-40B4-BE49-F238E27FC236}">
                <a16:creationId xmlns:a16="http://schemas.microsoft.com/office/drawing/2014/main" id="{6D98BEF6-1BE4-A20A-7FD7-77BFC56A26B0}"/>
              </a:ext>
            </a:extLst>
          </p:cNvPr>
          <p:cNvSpPr txBox="1"/>
          <p:nvPr/>
        </p:nvSpPr>
        <p:spPr>
          <a:xfrm>
            <a:off x="497648" y="1770365"/>
            <a:ext cx="4757057" cy="535531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395F"/>
                </a:solidFill>
                <a:effectLst/>
                <a:uLnTx/>
                <a:uFillTx/>
                <a:latin typeface="Aptos" panose="02110004020202020204"/>
                <a:ea typeface="+mn-ea"/>
                <a:cs typeface="+mn-cs"/>
              </a:rPr>
              <a:t>Our strong recommendation is </a:t>
            </a:r>
            <a:r>
              <a:rPr kumimoji="0" lang="en-US" sz="1800" b="1" i="0" u="none" strike="noStrike" kern="1200" cap="none" spc="0" normalizeH="0" baseline="0" noProof="0">
                <a:ln>
                  <a:noFill/>
                </a:ln>
                <a:solidFill>
                  <a:srgbClr val="0F395F"/>
                </a:solidFill>
                <a:effectLst/>
                <a:uLnTx/>
                <a:uFillTx/>
                <a:latin typeface="Aptos" panose="02110004020202020204"/>
                <a:ea typeface="+mn-ea"/>
                <a:cs typeface="+mn-cs"/>
              </a:rPr>
              <a:t>Virtual Training </a:t>
            </a:r>
            <a:r>
              <a:rPr kumimoji="0" lang="en-US" sz="1800" b="0" i="0" u="none" strike="noStrike" kern="1200" cap="none" spc="0" normalizeH="0" baseline="0" noProof="0">
                <a:ln>
                  <a:noFill/>
                </a:ln>
                <a:solidFill>
                  <a:srgbClr val="0F395F"/>
                </a:solidFill>
                <a:effectLst/>
                <a:uLnTx/>
                <a:uFillTx/>
                <a:latin typeface="Aptos" panose="02110004020202020204"/>
                <a:ea typeface="+mn-ea"/>
                <a:cs typeface="+mn-cs"/>
              </a:rPr>
              <a:t>— it offers the best balance of structure and flexibility, allowing your staff to engage with the material without disrupting their day-to-day responsibilities.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F395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395F"/>
                </a:solidFill>
                <a:effectLst/>
                <a:uLnTx/>
                <a:uFillTx/>
                <a:latin typeface="Aptos" panose="02110004020202020204"/>
                <a:ea typeface="+mn-ea"/>
                <a:cs typeface="+mn-cs"/>
              </a:rPr>
              <a:t>We additionally recommend </a:t>
            </a:r>
            <a:r>
              <a:rPr kumimoji="0" lang="en-US" sz="1800" b="1" i="0" u="none" strike="noStrike" kern="1200" cap="none" spc="0" normalizeH="0" baseline="0" noProof="0">
                <a:ln>
                  <a:noFill/>
                </a:ln>
                <a:solidFill>
                  <a:srgbClr val="0F395F"/>
                </a:solidFill>
                <a:effectLst/>
                <a:uLnTx/>
                <a:uFillTx/>
                <a:latin typeface="Aptos" panose="02110004020202020204"/>
                <a:ea typeface="+mn-ea"/>
                <a:cs typeface="+mn-cs"/>
              </a:rPr>
              <a:t>Virtual</a:t>
            </a:r>
            <a:r>
              <a:rPr kumimoji="0" lang="en-US" sz="1800" b="0" i="0" u="none" strike="noStrike" kern="1200" cap="none" spc="0" normalizeH="0" baseline="0" noProof="0">
                <a:ln>
                  <a:noFill/>
                </a:ln>
                <a:solidFill>
                  <a:srgbClr val="0F395F"/>
                </a:solidFill>
                <a:effectLst/>
                <a:uLnTx/>
                <a:uFillTx/>
                <a:latin typeface="Aptos" panose="02110004020202020204"/>
                <a:ea typeface="+mn-ea"/>
                <a:cs typeface="+mn-cs"/>
              </a:rPr>
              <a:t> </a:t>
            </a:r>
            <a:r>
              <a:rPr kumimoji="0" lang="en-US" sz="1800" b="1" i="0" u="none" strike="noStrike" kern="1200" cap="none" spc="0" normalizeH="0" baseline="0" noProof="0">
                <a:ln>
                  <a:noFill/>
                </a:ln>
                <a:solidFill>
                  <a:srgbClr val="0F395F"/>
                </a:solidFill>
                <a:effectLst/>
                <a:uLnTx/>
                <a:uFillTx/>
                <a:latin typeface="Segoe UI"/>
                <a:ea typeface="+mn-ea"/>
                <a:cs typeface="Segoe UI"/>
              </a:rPr>
              <a:t>Train-the-Trainer </a:t>
            </a:r>
            <a:r>
              <a:rPr kumimoji="0" lang="en-US" sz="1800" b="0" i="0" u="none" strike="noStrike" kern="1200" cap="none" spc="0" normalizeH="0" baseline="0" noProof="0">
                <a:ln>
                  <a:noFill/>
                </a:ln>
                <a:solidFill>
                  <a:srgbClr val="0F395F"/>
                </a:solidFill>
                <a:effectLst/>
                <a:uLnTx/>
                <a:uFillTx/>
                <a:latin typeface="Segoe UI"/>
                <a:ea typeface="+mn-ea"/>
                <a:cs typeface="Segoe UI"/>
              </a:rPr>
              <a:t>sessions, as it allows for hands-on learning, real-time Q&amp;A, and stronger knowledge transfer — ensuring your internal champions are fully equipped to confidently train and support their own teams in the future.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F395F"/>
              </a:solidFill>
              <a:effectLst/>
              <a:uLnTx/>
              <a:uFillTx/>
              <a:latin typeface="Segoe UI" panose="020B0502040204020203" pitchFamily="34" charset="0"/>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F395F"/>
                </a:solidFill>
                <a:effectLst/>
                <a:uLnTx/>
                <a:uFillTx/>
                <a:latin typeface="Segoe UI"/>
                <a:ea typeface="+mn-ea"/>
                <a:cs typeface="Segoe UI"/>
              </a:rPr>
              <a:t>Virtual Administrative Training</a:t>
            </a:r>
            <a:r>
              <a:rPr kumimoji="0" lang="en-US" sz="1800" b="0" i="0" u="none" strike="noStrike" kern="1200" cap="none" spc="0" normalizeH="0" baseline="0" noProof="0">
                <a:ln>
                  <a:noFill/>
                </a:ln>
                <a:solidFill>
                  <a:srgbClr val="0F395F"/>
                </a:solidFill>
                <a:effectLst/>
                <a:uLnTx/>
                <a:uFillTx/>
                <a:latin typeface="Segoe UI"/>
                <a:ea typeface="+mn-ea"/>
                <a:cs typeface="Segoe UI"/>
              </a:rPr>
              <a:t>, tailored to your solution and requirements.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30D0A859-3F4E-EBA2-ABEB-24D8397107A5}"/>
              </a:ext>
            </a:extLst>
          </p:cNvPr>
          <p:cNvSpPr/>
          <p:nvPr/>
        </p:nvSpPr>
        <p:spPr>
          <a:xfrm>
            <a:off x="9793857" y="1856990"/>
            <a:ext cx="2196039" cy="4086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Virtual Admin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(Leveraging Your Own Portal and Tailored to Your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Specialist Tech / Admin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Client and Mobile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Physical Phone Overview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Focus on day-to-day administrative activities</a:t>
            </a:r>
          </a:p>
        </p:txBody>
      </p:sp>
    </p:spTree>
    <p:extLst>
      <p:ext uri="{BB962C8B-B14F-4D97-AF65-F5344CB8AC3E}">
        <p14:creationId xmlns:p14="http://schemas.microsoft.com/office/powerpoint/2010/main" val="3925213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AD70B-AA48-10DA-568B-E831B306C9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A9C3AE-D117-65E4-0A37-472F1CC0AC8D}"/>
              </a:ext>
            </a:extLst>
          </p:cNvPr>
          <p:cNvSpPr>
            <a:spLocks noGrp="1"/>
          </p:cNvSpPr>
          <p:nvPr>
            <p:ph type="title" idx="4294967295"/>
          </p:nvPr>
        </p:nvSpPr>
        <p:spPr>
          <a:xfrm>
            <a:off x="438658" y="22511"/>
            <a:ext cx="10515600" cy="1252163"/>
          </a:xfrm>
        </p:spPr>
        <p:txBody>
          <a:bodyPr/>
          <a:lstStyle/>
          <a:p>
            <a:r>
              <a:rPr lang="en-US">
                <a:solidFill>
                  <a:schemeClr val="tx1"/>
                </a:solidFill>
              </a:rPr>
              <a:t>So, what does this mean for </a:t>
            </a:r>
            <a:r>
              <a:rPr lang="en-US">
                <a:solidFill>
                  <a:schemeClr val="accent5"/>
                </a:solidFill>
              </a:rPr>
              <a:t>you?</a:t>
            </a:r>
            <a:endParaRPr lang="en-US">
              <a:solidFill>
                <a:schemeClr val="tx1"/>
              </a:solidFill>
            </a:endParaRPr>
          </a:p>
        </p:txBody>
      </p:sp>
      <p:sp>
        <p:nvSpPr>
          <p:cNvPr id="4" name="Text Placeholder 3">
            <a:extLst>
              <a:ext uri="{FF2B5EF4-FFF2-40B4-BE49-F238E27FC236}">
                <a16:creationId xmlns:a16="http://schemas.microsoft.com/office/drawing/2014/main" id="{10D517DF-573F-C52D-603E-F67EE7F9132E}"/>
              </a:ext>
            </a:extLst>
          </p:cNvPr>
          <p:cNvSpPr>
            <a:spLocks noGrp="1"/>
          </p:cNvSpPr>
          <p:nvPr>
            <p:ph type="body" idx="4294967295"/>
          </p:nvPr>
        </p:nvSpPr>
        <p:spPr>
          <a:xfrm>
            <a:off x="739945" y="1458321"/>
            <a:ext cx="10214313" cy="2094841"/>
          </a:xfrm>
        </p:spPr>
        <p:txBody>
          <a:bodyP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3B5C"/>
                </a:solidFill>
                <a:latin typeface="Avenir Next LT Pro"/>
              </a:rPr>
              <a:t>Picking the right solution is only part of the equation!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3B5C"/>
                </a:solidFill>
                <a:latin typeface="Avenir Next LT Pro"/>
              </a:rPr>
              <a:t>Picking the right partner makes all the difference in the world!!!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003B5C"/>
              </a:solidFill>
              <a:latin typeface="Avenir Next LT 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3B5C"/>
                </a:solidFill>
                <a:latin typeface="Avenir Next LT Pro"/>
              </a:rPr>
              <a:t>We partner with you throughout the implementation and ongoing support.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003B5C"/>
              </a:solidFill>
              <a:latin typeface="Avenir Next LT 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B0F0"/>
                </a:solidFill>
                <a:latin typeface="Avenir Next LT Pro"/>
              </a:rPr>
              <a:t>We are an extension of your team.</a:t>
            </a:r>
            <a:endParaRPr kumimoji="0" lang="en-US" sz="2800" b="1" i="0" u="none" strike="noStrike" kern="1200" cap="none" spc="0" normalizeH="0" baseline="0" noProof="0">
              <a:ln>
                <a:noFill/>
              </a:ln>
              <a:solidFill>
                <a:srgbClr val="00B0F0"/>
              </a:solidFill>
              <a:effectLst/>
              <a:uLnTx/>
              <a:uFillTx/>
              <a:latin typeface="Avenir Next LT Pro"/>
              <a:ea typeface="+mn-ea"/>
              <a:cs typeface="+mn-cs"/>
            </a:endParaRPr>
          </a:p>
        </p:txBody>
      </p:sp>
      <p:pic>
        <p:nvPicPr>
          <p:cNvPr id="14" name="Picture Placeholder 13" descr="Team putting hands in and smiling">
            <a:extLst>
              <a:ext uri="{FF2B5EF4-FFF2-40B4-BE49-F238E27FC236}">
                <a16:creationId xmlns:a16="http://schemas.microsoft.com/office/drawing/2014/main" id="{A7E43033-077F-4781-22E4-CB19A180C84B}"/>
              </a:ext>
            </a:extLst>
          </p:cNvPr>
          <p:cNvPicPr>
            <a:picLocks noGrp="1" noChangeAspect="1"/>
          </p:cNvPicPr>
          <p:nvPr>
            <p:ph type="pic" sz="quarter" idx="10"/>
          </p:nvPr>
        </p:nvPicPr>
        <p:blipFill>
          <a:blip r:embed="rId3"/>
          <a:srcRect l="963" t="46132" r="-963" b="17654"/>
          <a:stretch/>
        </p:blipFill>
        <p:spPr>
          <a:xfrm>
            <a:off x="0" y="3995928"/>
            <a:ext cx="10448965" cy="2523523"/>
          </a:xfrm>
        </p:spPr>
      </p:pic>
      <p:sp>
        <p:nvSpPr>
          <p:cNvPr id="15" name="Rectangle 14">
            <a:extLst>
              <a:ext uri="{FF2B5EF4-FFF2-40B4-BE49-F238E27FC236}">
                <a16:creationId xmlns:a16="http://schemas.microsoft.com/office/drawing/2014/main" id="{26E0AC54-BC45-B003-049A-D6D15E75F5D2}"/>
              </a:ext>
            </a:extLst>
          </p:cNvPr>
          <p:cNvSpPr/>
          <p:nvPr/>
        </p:nvSpPr>
        <p:spPr>
          <a:xfrm>
            <a:off x="340701" y="3426372"/>
            <a:ext cx="10448965" cy="2650313"/>
          </a:xfrm>
          <a:prstGeom prst="rect">
            <a:avLst/>
          </a:prstGeom>
          <a:solidFill>
            <a:srgbClr val="003B5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52021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94E64-91B9-F89F-DABD-6CACCE034871}"/>
              </a:ext>
            </a:extLst>
          </p:cNvPr>
          <p:cNvSpPr>
            <a:spLocks noGrp="1"/>
          </p:cNvSpPr>
          <p:nvPr>
            <p:ph type="title"/>
          </p:nvPr>
        </p:nvSpPr>
        <p:spPr>
          <a:xfrm>
            <a:off x="829945" y="608219"/>
            <a:ext cx="4107129" cy="966718"/>
          </a:xfrm>
        </p:spPr>
        <p:txBody>
          <a:bodyPr/>
          <a:lstStyle/>
          <a:p>
            <a:r>
              <a:rPr lang="en-US"/>
              <a:t>Q &amp; A</a:t>
            </a:r>
          </a:p>
        </p:txBody>
      </p:sp>
      <p:pic>
        <p:nvPicPr>
          <p:cNvPr id="3" name="Graphic 2">
            <a:extLst>
              <a:ext uri="{FF2B5EF4-FFF2-40B4-BE49-F238E27FC236}">
                <a16:creationId xmlns:a16="http://schemas.microsoft.com/office/drawing/2014/main" id="{C4290709-1055-9AE2-5818-0838BFB7A054}"/>
              </a:ext>
            </a:extLst>
          </p:cNvPr>
          <p:cNvPicPr>
            <a:picLocks noChangeAspect="1"/>
          </p:cNvPicPr>
          <p:nvPr/>
        </p:nvPicPr>
        <p:blipFill rotWithShape="1">
          <a:blip>
            <a:extLst>
              <a:ext uri="{96DAC541-7B7A-43D3-8B79-37D633B846F1}">
                <asvg:svgBlip xmlns:asvg="http://schemas.microsoft.com/office/drawing/2016/SVG/main" r:embed="rId2"/>
              </a:ext>
            </a:extLst>
          </a:blip>
          <a:srcRect l="4119" t="39262"/>
          <a:stretch/>
        </p:blipFill>
        <p:spPr>
          <a:xfrm>
            <a:off x="0" y="0"/>
            <a:ext cx="10544174" cy="5886686"/>
          </a:xfrm>
          <a:prstGeom prst="rect">
            <a:avLst/>
          </a:prstGeom>
          <a:effectLst>
            <a:outerShdw blurRad="127000" dist="38100" dir="2700000" sx="99000" sy="99000" algn="tl" rotWithShape="0">
              <a:prstClr val="black">
                <a:alpha val="15000"/>
              </a:prstClr>
            </a:outerShdw>
          </a:effectLst>
        </p:spPr>
      </p:pic>
      <p:pic>
        <p:nvPicPr>
          <p:cNvPr id="1028" name="Picture 4" descr="Health Care | Stanford Medicine | Stanford Medicine">
            <a:extLst>
              <a:ext uri="{FF2B5EF4-FFF2-40B4-BE49-F238E27FC236}">
                <a16:creationId xmlns:a16="http://schemas.microsoft.com/office/drawing/2014/main" id="{8EE12D9C-408A-F982-6E67-47D04FCE7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449" y="1677759"/>
            <a:ext cx="5166551" cy="3876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013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9AA1B-9094-B716-F3E5-56B6DC9AA5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50D9D4E-84BA-26E0-67DB-146AF9AA1E26}"/>
              </a:ext>
            </a:extLst>
          </p:cNvPr>
          <p:cNvSpPr>
            <a:spLocks noGrp="1"/>
          </p:cNvSpPr>
          <p:nvPr>
            <p:ph type="ctrTitle"/>
          </p:nvPr>
        </p:nvSpPr>
        <p:spPr>
          <a:xfrm>
            <a:off x="1970973" y="3293120"/>
            <a:ext cx="10550904" cy="2092341"/>
          </a:xfrm>
        </p:spPr>
        <p:txBody>
          <a:bodyPr/>
          <a:lstStyle/>
          <a:p>
            <a:r>
              <a:rPr lang="en-US"/>
              <a:t>Design </a:t>
            </a:r>
            <a:r>
              <a:rPr lang="en-US">
                <a:solidFill>
                  <a:schemeClr val="bg2"/>
                </a:solidFill>
              </a:rPr>
              <a:t>Overview</a:t>
            </a:r>
          </a:p>
        </p:txBody>
      </p:sp>
    </p:spTree>
    <p:extLst>
      <p:ext uri="{BB962C8B-B14F-4D97-AF65-F5344CB8AC3E}">
        <p14:creationId xmlns:p14="http://schemas.microsoft.com/office/powerpoint/2010/main" val="4260179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B6C13-C258-6B3F-C61C-2EF55B16EDE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AD5DA2C-326B-845B-16FC-91EEAD7E6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986" y="161356"/>
            <a:ext cx="8926028" cy="5950685"/>
          </a:xfrm>
          <a:prstGeom prst="rect">
            <a:avLst/>
          </a:prstGeom>
        </p:spPr>
      </p:pic>
    </p:spTree>
    <p:extLst>
      <p:ext uri="{BB962C8B-B14F-4D97-AF65-F5344CB8AC3E}">
        <p14:creationId xmlns:p14="http://schemas.microsoft.com/office/powerpoint/2010/main" val="263326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DA948-F07E-262D-936F-5D96352B46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6334B9-8A13-F02A-5865-CBC6B3238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503" y="1"/>
            <a:ext cx="9140993" cy="5958038"/>
          </a:xfrm>
          <a:prstGeom prst="rect">
            <a:avLst/>
          </a:prstGeom>
        </p:spPr>
      </p:pic>
    </p:spTree>
    <p:extLst>
      <p:ext uri="{BB962C8B-B14F-4D97-AF65-F5344CB8AC3E}">
        <p14:creationId xmlns:p14="http://schemas.microsoft.com/office/powerpoint/2010/main" val="3213450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18535-2F39-4F96-0EE8-51DBD29DB1C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1CAFEF4-404B-3D57-7B62-17CC31CE7EBC}"/>
              </a:ext>
            </a:extLst>
          </p:cNvPr>
          <p:cNvPicPr>
            <a:picLocks noChangeAspect="1"/>
          </p:cNvPicPr>
          <p:nvPr/>
        </p:nvPicPr>
        <p:blipFill>
          <a:blip r:embed="rId2"/>
          <a:stretch>
            <a:fillRect/>
          </a:stretch>
        </p:blipFill>
        <p:spPr>
          <a:xfrm>
            <a:off x="1513412" y="0"/>
            <a:ext cx="9103254" cy="6067038"/>
          </a:xfrm>
          <a:prstGeom prst="rect">
            <a:avLst/>
          </a:prstGeom>
        </p:spPr>
      </p:pic>
    </p:spTree>
    <p:extLst>
      <p:ext uri="{BB962C8B-B14F-4D97-AF65-F5344CB8AC3E}">
        <p14:creationId xmlns:p14="http://schemas.microsoft.com/office/powerpoint/2010/main" val="638607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219456" cy="6858000"/>
          </a:xfrm>
          <a:prstGeom prst="rect">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487680" y="426720"/>
            <a:ext cx="1097280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0" cap="none" spc="400" normalizeH="0" baseline="0" noProof="0">
                <a:ln>
                  <a:noFill/>
                </a:ln>
                <a:solidFill>
                  <a:srgbClr val="63C1EA"/>
                </a:solidFill>
                <a:effectLst/>
                <a:uLnTx/>
                <a:uFillTx/>
                <a:latin typeface="Arial" pitchFamily="34" charset="0"/>
                <a:ea typeface="Arial" pitchFamily="34" charset="-122"/>
                <a:cs typeface="Arial" pitchFamily="34" charset="-120"/>
              </a:rPr>
              <a:t>WHY IT MATTERS</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487680" y="792480"/>
            <a:ext cx="10972800" cy="6705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What Changes When You're Always in the Loop</a:t>
            </a:r>
            <a:endParaRPr kumimoji="0" lang="en-US" sz="3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3"/>
          <p:cNvSpPr/>
          <p:nvPr/>
        </p:nvSpPr>
        <p:spPr>
          <a:xfrm>
            <a:off x="487680" y="1828800"/>
            <a:ext cx="3596640" cy="45110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p:cNvSpPr/>
          <p:nvPr/>
        </p:nvSpPr>
        <p:spPr>
          <a:xfrm>
            <a:off x="487680" y="1828800"/>
            <a:ext cx="3596640" cy="85344"/>
          </a:xfrm>
          <a:prstGeom prst="rect">
            <a:avLst/>
          </a:prstGeom>
          <a:solidFill>
            <a:srgbClr val="63C1EA"/>
          </a:solidFill>
          <a:ln w="12700">
            <a:solidFill>
              <a:srgbClr val="63C1EA"/>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609600" y="2011680"/>
            <a:ext cx="3352800" cy="128016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63C1EA"/>
                </a:solidFill>
                <a:effectLst/>
                <a:uLnTx/>
                <a:uFillTx/>
                <a:latin typeface="Arial" pitchFamily="34" charset="0"/>
                <a:ea typeface="Arial" pitchFamily="34" charset="-122"/>
                <a:cs typeface="Arial" pitchFamily="34" charset="-120"/>
              </a:rPr>
              <a:t>↓</a:t>
            </a:r>
            <a:endParaRPr kumimoji="0" lang="en-US" sz="9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670560" y="3352800"/>
            <a:ext cx="3230880" cy="48768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No more status chasing</a:t>
            </a:r>
            <a:endParaRPr kumimoji="0" lang="en-US" sz="17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853440" y="3925824"/>
            <a:ext cx="286512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670560" y="4047744"/>
            <a:ext cx="3230880" cy="195072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Your project and support status is live, visible, and always up to date without a single email.</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p:cNvSpPr/>
          <p:nvPr/>
        </p:nvSpPr>
        <p:spPr>
          <a:xfrm>
            <a:off x="4389120" y="1828800"/>
            <a:ext cx="3596640" cy="45110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p:cNvSpPr/>
          <p:nvPr/>
        </p:nvSpPr>
        <p:spPr>
          <a:xfrm>
            <a:off x="4389120" y="1828800"/>
            <a:ext cx="3596640" cy="85344"/>
          </a:xfrm>
          <a:prstGeom prst="rect">
            <a:avLst/>
          </a:prstGeom>
          <a:solidFill>
            <a:srgbClr val="17C662"/>
          </a:solidFill>
          <a:ln w="12700">
            <a:solidFill>
              <a:srgbClr val="17C66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4511040" y="2011680"/>
            <a:ext cx="3352800" cy="128016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17C662"/>
                </a:solidFill>
                <a:effectLst/>
                <a:uLnTx/>
                <a:uFillTx/>
                <a:latin typeface="Arial" pitchFamily="34" charset="0"/>
                <a:ea typeface="Arial" pitchFamily="34" charset="-122"/>
                <a:cs typeface="Arial" pitchFamily="34" charset="-120"/>
              </a:rPr>
              <a:t>→</a:t>
            </a:r>
            <a:endParaRPr kumimoji="0" lang="en-US" sz="9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p:cNvSpPr/>
          <p:nvPr/>
        </p:nvSpPr>
        <p:spPr>
          <a:xfrm>
            <a:off x="4572000" y="3352800"/>
            <a:ext cx="3230880" cy="48768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Faster decisions</a:t>
            </a:r>
            <a:endParaRPr kumimoji="0" lang="en-US" sz="17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3"/>
          <p:cNvSpPr/>
          <p:nvPr/>
        </p:nvSpPr>
        <p:spPr>
          <a:xfrm>
            <a:off x="4754880" y="3925824"/>
            <a:ext cx="286512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4572000" y="4047744"/>
            <a:ext cx="3230880" cy="195072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With real data at your fingertips, you can act quickly on issues, renewals, and expansion opportunities.</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hape 15"/>
          <p:cNvSpPr/>
          <p:nvPr/>
        </p:nvSpPr>
        <p:spPr>
          <a:xfrm>
            <a:off x="8290560" y="1828800"/>
            <a:ext cx="3596640" cy="4511040"/>
          </a:xfrm>
          <a:prstGeom prst="rect">
            <a:avLst/>
          </a:prstGeom>
          <a:solidFill>
            <a:srgbClr val="FFFFFF"/>
          </a:solidFill>
          <a:ln w="19050">
            <a:solidFill>
              <a:srgbClr val="D9E1E2"/>
            </a:solidFill>
            <a:prstDash val="solid"/>
          </a:ln>
          <a:effectLst>
            <a:outerShdw blurRad="101600" dist="381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Shape 16"/>
          <p:cNvSpPr/>
          <p:nvPr/>
        </p:nvSpPr>
        <p:spPr>
          <a:xfrm>
            <a:off x="8290560" y="1828800"/>
            <a:ext cx="3596640" cy="85344"/>
          </a:xfrm>
          <a:prstGeom prst="rect">
            <a:avLst/>
          </a:prstGeom>
          <a:solidFill>
            <a:srgbClr val="003B5C"/>
          </a:solidFill>
          <a:ln w="12700">
            <a:solidFill>
              <a:srgbClr val="003B5C"/>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8412480" y="2011680"/>
            <a:ext cx="3352800" cy="128016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a:t>
            </a:r>
            <a:endParaRPr kumimoji="0" lang="en-US" sz="9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8"/>
          <p:cNvSpPr/>
          <p:nvPr/>
        </p:nvSpPr>
        <p:spPr>
          <a:xfrm>
            <a:off x="8473440" y="3352800"/>
            <a:ext cx="3230880" cy="48768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a:ln>
                  <a:noFill/>
                </a:ln>
                <a:solidFill>
                  <a:srgbClr val="003B5C"/>
                </a:solidFill>
                <a:effectLst/>
                <a:uLnTx/>
                <a:uFillTx/>
                <a:latin typeface="Arial" pitchFamily="34" charset="0"/>
                <a:ea typeface="Arial" pitchFamily="34" charset="-122"/>
                <a:cs typeface="Arial" pitchFamily="34" charset="-120"/>
              </a:rPr>
              <a:t>More value from day one</a:t>
            </a:r>
            <a:endParaRPr kumimoji="0" lang="en-US" sz="17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hape 19"/>
          <p:cNvSpPr/>
          <p:nvPr/>
        </p:nvSpPr>
        <p:spPr>
          <a:xfrm>
            <a:off x="8656320" y="3925824"/>
            <a:ext cx="2865120" cy="36576"/>
          </a:xfrm>
          <a:prstGeom prst="rect">
            <a:avLst/>
          </a:prstGeom>
          <a:solidFill>
            <a:srgbClr val="D9E1E2"/>
          </a:solidFill>
          <a:ln w="12700">
            <a:solidFill>
              <a:srgbClr val="D9E1E2"/>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8473440" y="4047744"/>
            <a:ext cx="3230880" cy="1950720"/>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44444"/>
                </a:solidFill>
                <a:effectLst/>
                <a:uLnTx/>
                <a:uFillTx/>
                <a:latin typeface="Arial" pitchFamily="34" charset="0"/>
                <a:ea typeface="Arial" pitchFamily="34" charset="-122"/>
                <a:cs typeface="Arial" pitchFamily="34" charset="-120"/>
              </a:rPr>
              <a:t>Visibility into every stage means your team adopts faster, resolves issues sooner, and gets ROI quicker.</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6C2D4-30D4-ACFC-1444-14A6B5DF8D3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45D62B-82B0-C82F-0B2D-36EA39445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494" y="557329"/>
            <a:ext cx="8615012" cy="5743341"/>
          </a:xfrm>
          <a:prstGeom prst="rect">
            <a:avLst/>
          </a:prstGeom>
        </p:spPr>
      </p:pic>
    </p:spTree>
    <p:extLst>
      <p:ext uri="{BB962C8B-B14F-4D97-AF65-F5344CB8AC3E}">
        <p14:creationId xmlns:p14="http://schemas.microsoft.com/office/powerpoint/2010/main" val="67322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0C4F6-66C1-FDF7-B5DA-D837BF5D43F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E397C28-6BC9-C80B-2ACA-B50D89B5FBCF}"/>
              </a:ext>
            </a:extLst>
          </p:cNvPr>
          <p:cNvPicPr>
            <a:picLocks noChangeAspect="1"/>
          </p:cNvPicPr>
          <p:nvPr/>
        </p:nvPicPr>
        <p:blipFill>
          <a:blip r:embed="rId2"/>
          <a:stretch>
            <a:fillRect/>
          </a:stretch>
        </p:blipFill>
        <p:spPr>
          <a:xfrm>
            <a:off x="1691137" y="493295"/>
            <a:ext cx="8809725" cy="5871410"/>
          </a:xfrm>
          <a:prstGeom prst="rect">
            <a:avLst/>
          </a:prstGeom>
        </p:spPr>
      </p:pic>
    </p:spTree>
    <p:extLst>
      <p:ext uri="{BB962C8B-B14F-4D97-AF65-F5344CB8AC3E}">
        <p14:creationId xmlns:p14="http://schemas.microsoft.com/office/powerpoint/2010/main" val="290727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4699A-7CB7-B16A-61AC-592EF82A7CC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EAC2FB3-161C-6292-F1F7-9A53A0F189B5}"/>
              </a:ext>
            </a:extLst>
          </p:cNvPr>
          <p:cNvPicPr>
            <a:picLocks noChangeAspect="1"/>
          </p:cNvPicPr>
          <p:nvPr/>
        </p:nvPicPr>
        <p:blipFill>
          <a:blip r:embed="rId2"/>
          <a:stretch>
            <a:fillRect/>
          </a:stretch>
        </p:blipFill>
        <p:spPr>
          <a:xfrm>
            <a:off x="1691137" y="493295"/>
            <a:ext cx="8809725" cy="5871410"/>
          </a:xfrm>
          <a:prstGeom prst="rect">
            <a:avLst/>
          </a:prstGeom>
        </p:spPr>
      </p:pic>
    </p:spTree>
    <p:extLst>
      <p:ext uri="{BB962C8B-B14F-4D97-AF65-F5344CB8AC3E}">
        <p14:creationId xmlns:p14="http://schemas.microsoft.com/office/powerpoint/2010/main" val="3076216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223F4-BF8A-56EA-41F3-8979D742973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7168103-C1C8-45B8-2A1D-4424EDF55890}"/>
              </a:ext>
            </a:extLst>
          </p:cNvPr>
          <p:cNvPicPr>
            <a:picLocks noChangeAspect="1"/>
          </p:cNvPicPr>
          <p:nvPr/>
        </p:nvPicPr>
        <p:blipFill>
          <a:blip r:embed="rId2"/>
          <a:stretch>
            <a:fillRect/>
          </a:stretch>
        </p:blipFill>
        <p:spPr>
          <a:xfrm>
            <a:off x="2001644" y="700238"/>
            <a:ext cx="8188712" cy="5457524"/>
          </a:xfrm>
          <a:prstGeom prst="rect">
            <a:avLst/>
          </a:prstGeom>
        </p:spPr>
      </p:pic>
    </p:spTree>
    <p:extLst>
      <p:ext uri="{BB962C8B-B14F-4D97-AF65-F5344CB8AC3E}">
        <p14:creationId xmlns:p14="http://schemas.microsoft.com/office/powerpoint/2010/main" val="2672159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02487-AA12-6D30-67B7-F3FFDB0A327C}"/>
              </a:ext>
            </a:extLst>
          </p:cNvPr>
          <p:cNvSpPr>
            <a:spLocks noGrp="1"/>
          </p:cNvSpPr>
          <p:nvPr>
            <p:ph type="ctrTitle"/>
          </p:nvPr>
        </p:nvSpPr>
        <p:spPr>
          <a:xfrm>
            <a:off x="2028457" y="3785616"/>
            <a:ext cx="8135086" cy="841592"/>
          </a:xfrm>
        </p:spPr>
        <p:txBody>
          <a:bodyPr>
            <a:normAutofit/>
          </a:bodyPr>
          <a:lstStyle/>
          <a:p>
            <a:r>
              <a:rPr lang="en-US" sz="5400" err="1"/>
              <a:t>Cloud</a:t>
            </a:r>
            <a:r>
              <a:rPr lang="en-US" sz="5400" err="1">
                <a:solidFill>
                  <a:srgbClr val="63C1EA"/>
                </a:solidFill>
              </a:rPr>
              <a:t>Connect</a:t>
            </a:r>
            <a:endParaRPr lang="en-US" sz="5400">
              <a:solidFill>
                <a:srgbClr val="63C1EA"/>
              </a:solidFill>
            </a:endParaRPr>
          </a:p>
        </p:txBody>
      </p:sp>
      <p:sp>
        <p:nvSpPr>
          <p:cNvPr id="5" name="Subtitle 4">
            <a:extLst>
              <a:ext uri="{FF2B5EF4-FFF2-40B4-BE49-F238E27FC236}">
                <a16:creationId xmlns:a16="http://schemas.microsoft.com/office/drawing/2014/main" id="{ED934FBA-2CC1-DA43-8A07-F53B6667643B}"/>
              </a:ext>
            </a:extLst>
          </p:cNvPr>
          <p:cNvSpPr>
            <a:spLocks noGrp="1"/>
          </p:cNvSpPr>
          <p:nvPr>
            <p:ph type="subTitle" idx="1"/>
          </p:nvPr>
        </p:nvSpPr>
        <p:spPr>
          <a:xfrm>
            <a:off x="2028457" y="4627208"/>
            <a:ext cx="7837919" cy="438225"/>
          </a:xfrm>
        </p:spPr>
        <p:txBody>
          <a:bodyPr/>
          <a:lstStyle/>
          <a:p>
            <a:r>
              <a:rPr lang="en-US"/>
              <a:t>Smarter Cloud Solutions, Seamless Support</a:t>
            </a:r>
          </a:p>
        </p:txBody>
      </p:sp>
    </p:spTree>
    <p:extLst>
      <p:ext uri="{BB962C8B-B14F-4D97-AF65-F5344CB8AC3E}">
        <p14:creationId xmlns:p14="http://schemas.microsoft.com/office/powerpoint/2010/main" val="711769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C22C3-52AF-EE9A-D6AC-0230A64A2DC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C582D4E-67C2-0214-062A-4CA4F9B74042}"/>
              </a:ext>
            </a:extLst>
          </p:cNvPr>
          <p:cNvSpPr>
            <a:spLocks noGrp="1"/>
          </p:cNvSpPr>
          <p:nvPr>
            <p:ph type="title"/>
          </p:nvPr>
        </p:nvSpPr>
        <p:spPr/>
        <p:txBody>
          <a:bodyPr>
            <a:normAutofit/>
          </a:bodyPr>
          <a:lstStyle/>
          <a:p>
            <a:r>
              <a:rPr lang="en-US" sz="4400">
                <a:solidFill>
                  <a:schemeClr val="tx1"/>
                </a:solidFill>
              </a:rPr>
              <a:t>What is </a:t>
            </a:r>
            <a:r>
              <a:rPr lang="en-US" sz="4400" err="1">
                <a:solidFill>
                  <a:schemeClr val="tx1"/>
                </a:solidFill>
              </a:rPr>
              <a:t>Cloud</a:t>
            </a:r>
            <a:r>
              <a:rPr lang="en-US" sz="4400" err="1">
                <a:solidFill>
                  <a:srgbClr val="63C1EA"/>
                </a:solidFill>
              </a:rPr>
              <a:t>Connect</a:t>
            </a:r>
            <a:r>
              <a:rPr lang="en-US" sz="4400">
                <a:solidFill>
                  <a:srgbClr val="63C1EA"/>
                </a:solidFill>
              </a:rPr>
              <a:t>?</a:t>
            </a:r>
          </a:p>
        </p:txBody>
      </p:sp>
      <p:pic>
        <p:nvPicPr>
          <p:cNvPr id="6" name="Content Placeholder 5" descr="People at work">
            <a:extLst>
              <a:ext uri="{FF2B5EF4-FFF2-40B4-BE49-F238E27FC236}">
                <a16:creationId xmlns:a16="http://schemas.microsoft.com/office/drawing/2014/main" id="{335234BA-AF56-7D7E-CFF6-5E79B026A250}"/>
              </a:ext>
            </a:extLst>
          </p:cNvPr>
          <p:cNvPicPr>
            <a:picLocks noGrp="1" noChangeAspect="1"/>
          </p:cNvPicPr>
          <p:nvPr>
            <p:ph idx="1"/>
          </p:nvPr>
        </p:nvPicPr>
        <p:blipFill>
          <a:blip r:embed="rId2"/>
          <a:srcRect/>
          <a:stretch/>
        </p:blipFill>
        <p:spPr>
          <a:xfrm>
            <a:off x="5311988" y="1084033"/>
            <a:ext cx="6172200" cy="4114800"/>
          </a:xfrm>
          <a:solidFill>
            <a:srgbClr val="003B5C"/>
          </a:solidFill>
        </p:spPr>
      </p:pic>
      <p:sp>
        <p:nvSpPr>
          <p:cNvPr id="13" name="Text Placeholder 12">
            <a:extLst>
              <a:ext uri="{FF2B5EF4-FFF2-40B4-BE49-F238E27FC236}">
                <a16:creationId xmlns:a16="http://schemas.microsoft.com/office/drawing/2014/main" id="{15785692-973D-B6EC-3C16-54A806131BB8}"/>
              </a:ext>
            </a:extLst>
          </p:cNvPr>
          <p:cNvSpPr>
            <a:spLocks noGrp="1"/>
          </p:cNvSpPr>
          <p:nvPr>
            <p:ph type="body" sz="half" idx="2"/>
          </p:nvPr>
        </p:nvSpPr>
        <p:spPr>
          <a:xfrm>
            <a:off x="930880" y="2472908"/>
            <a:ext cx="3932237" cy="951329"/>
          </a:xfrm>
        </p:spPr>
        <p:txBody>
          <a:bodyPr>
            <a:noAutofit/>
          </a:bodyPr>
          <a:lstStyle/>
          <a:p>
            <a:pPr marL="0" indent="0">
              <a:buNone/>
            </a:pPr>
            <a:r>
              <a:rPr lang="en-US" sz="3600"/>
              <a:t>All-in-one cloud solution for easy adoption and long-term success for </a:t>
            </a:r>
            <a:r>
              <a:rPr lang="en-US" sz="3600" err="1"/>
              <a:t>UCaaS</a:t>
            </a:r>
            <a:r>
              <a:rPr lang="en-US" sz="3600"/>
              <a:t> &amp; </a:t>
            </a:r>
            <a:r>
              <a:rPr lang="en-US" sz="3600" err="1"/>
              <a:t>CCaaS</a:t>
            </a:r>
            <a:r>
              <a:rPr lang="en-US" sz="3600"/>
              <a:t>.</a:t>
            </a:r>
          </a:p>
        </p:txBody>
      </p:sp>
      <p:sp>
        <p:nvSpPr>
          <p:cNvPr id="28" name="Rectangle 9">
            <a:extLst>
              <a:ext uri="{FF2B5EF4-FFF2-40B4-BE49-F238E27FC236}">
                <a16:creationId xmlns:a16="http://schemas.microsoft.com/office/drawing/2014/main" id="{C20F53BC-7030-961A-9FD9-6A548E00A4AB}"/>
              </a:ext>
            </a:extLst>
          </p:cNvPr>
          <p:cNvSpPr>
            <a:spLocks noChangeArrowheads="1"/>
          </p:cNvSpPr>
          <p:nvPr/>
        </p:nvSpPr>
        <p:spPr bwMode="auto">
          <a:xfrm>
            <a:off x="6311486" y="44168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329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E08E4FAA-0083-8536-5169-FB29921EB13C}"/>
              </a:ext>
            </a:extLst>
          </p:cNvPr>
          <p:cNvSpPr>
            <a:spLocks noGrp="1"/>
          </p:cNvSpPr>
          <p:nvPr>
            <p:ph type="title"/>
          </p:nvPr>
        </p:nvSpPr>
        <p:spPr>
          <a:xfrm>
            <a:off x="461270" y="350924"/>
            <a:ext cx="11507945" cy="907863"/>
          </a:xfrm>
        </p:spPr>
        <p:txBody>
          <a:bodyPr/>
          <a:lstStyle/>
          <a:p>
            <a:r>
              <a:rPr lang="en-US" err="1">
                <a:solidFill>
                  <a:schemeClr val="tx1"/>
                </a:solidFill>
              </a:rPr>
              <a:t>Cloud</a:t>
            </a:r>
            <a:r>
              <a:rPr lang="en-US" err="1">
                <a:solidFill>
                  <a:srgbClr val="63C1EA"/>
                </a:solidFill>
              </a:rPr>
              <a:t>Connect</a:t>
            </a:r>
            <a:r>
              <a:rPr lang="en-US">
                <a:solidFill>
                  <a:srgbClr val="63C1EA"/>
                </a:solidFill>
              </a:rPr>
              <a:t> </a:t>
            </a:r>
            <a:r>
              <a:rPr lang="en-US">
                <a:solidFill>
                  <a:schemeClr val="tx1"/>
                </a:solidFill>
              </a:rPr>
              <a:t>–</a:t>
            </a:r>
            <a:r>
              <a:rPr lang="en-US">
                <a:solidFill>
                  <a:srgbClr val="63C1EA"/>
                </a:solidFill>
              </a:rPr>
              <a:t> </a:t>
            </a:r>
            <a:r>
              <a:rPr lang="en-US">
                <a:solidFill>
                  <a:schemeClr val="tx1"/>
                </a:solidFill>
              </a:rPr>
              <a:t>Cloud Your Way</a:t>
            </a:r>
          </a:p>
        </p:txBody>
      </p:sp>
      <p:sp>
        <p:nvSpPr>
          <p:cNvPr id="2" name="Content Placeholder 1">
            <a:extLst>
              <a:ext uri="{FF2B5EF4-FFF2-40B4-BE49-F238E27FC236}">
                <a16:creationId xmlns:a16="http://schemas.microsoft.com/office/drawing/2014/main" id="{B5E2C90E-F6B6-9F89-C6C7-ECB4ABE39A34}"/>
              </a:ext>
            </a:extLst>
          </p:cNvPr>
          <p:cNvSpPr>
            <a:spLocks noGrp="1"/>
          </p:cNvSpPr>
          <p:nvPr>
            <p:ph sz="half" idx="2"/>
          </p:nvPr>
        </p:nvSpPr>
        <p:spPr>
          <a:xfrm>
            <a:off x="258070" y="1858824"/>
            <a:ext cx="6521422" cy="4351338"/>
          </a:xfrm>
        </p:spPr>
        <p:txBody>
          <a:bodyPr>
            <a:noAutofit/>
          </a:bodyPr>
          <a:lstStyle/>
          <a:p>
            <a:pPr>
              <a:spcBef>
                <a:spcPts val="0"/>
              </a:spcBef>
              <a:buClr>
                <a:srgbClr val="63C1EA"/>
              </a:buClr>
              <a:buFont typeface="Wingdings" panose="05000000000000000000" pitchFamily="2" charset="2"/>
              <a:buChar char="ü"/>
            </a:pPr>
            <a:r>
              <a:rPr lang="en-US" sz="1800" b="1"/>
              <a:t>Seamless Implementation</a:t>
            </a:r>
            <a:r>
              <a:rPr lang="en-US" sz="1800"/>
              <a:t> – Expert-led cloud setup.</a:t>
            </a:r>
          </a:p>
          <a:p>
            <a:pPr>
              <a:spcBef>
                <a:spcPts val="0"/>
              </a:spcBef>
              <a:buClr>
                <a:srgbClr val="63C1EA"/>
              </a:buClr>
              <a:buFont typeface="Wingdings" panose="05000000000000000000" pitchFamily="2" charset="2"/>
              <a:buChar char="ü"/>
            </a:pPr>
            <a:endParaRPr lang="en-US" sz="1800"/>
          </a:p>
          <a:p>
            <a:pPr>
              <a:spcBef>
                <a:spcPts val="0"/>
              </a:spcBef>
              <a:buClr>
                <a:srgbClr val="63C1EA"/>
              </a:buClr>
              <a:buFont typeface="Wingdings" panose="05000000000000000000" pitchFamily="2" charset="2"/>
              <a:buChar char="ü"/>
            </a:pPr>
            <a:r>
              <a:rPr lang="en-US" sz="1800" b="1"/>
              <a:t>Ongoing Optimization</a:t>
            </a:r>
            <a:r>
              <a:rPr lang="en-US" sz="1800"/>
              <a:t> – Adapts as your business grows.</a:t>
            </a:r>
            <a:br>
              <a:rPr lang="en-US" sz="1800"/>
            </a:br>
            <a:endParaRPr lang="en-US" sz="1800"/>
          </a:p>
          <a:p>
            <a:pPr>
              <a:spcBef>
                <a:spcPts val="0"/>
              </a:spcBef>
              <a:buClr>
                <a:srgbClr val="63C1EA"/>
              </a:buClr>
              <a:buFont typeface="Wingdings" panose="05000000000000000000" pitchFamily="2" charset="2"/>
              <a:buChar char="ü"/>
            </a:pPr>
            <a:r>
              <a:rPr lang="en-US" sz="1800" b="1"/>
              <a:t>Reliable Support</a:t>
            </a:r>
            <a:r>
              <a:rPr lang="en-US" sz="1800"/>
              <a:t> – Proactive troubleshooting &amp; assistance.</a:t>
            </a:r>
          </a:p>
          <a:p>
            <a:pPr>
              <a:spcBef>
                <a:spcPts val="0"/>
              </a:spcBef>
              <a:buClr>
                <a:srgbClr val="63C1EA"/>
              </a:buClr>
              <a:buFont typeface="Wingdings" panose="05000000000000000000" pitchFamily="2" charset="2"/>
              <a:buChar char="ü"/>
            </a:pPr>
            <a:endParaRPr lang="en-US" sz="1800"/>
          </a:p>
          <a:p>
            <a:pPr>
              <a:spcBef>
                <a:spcPts val="0"/>
              </a:spcBef>
              <a:buClr>
                <a:srgbClr val="63C1EA"/>
              </a:buClr>
              <a:buFont typeface="Wingdings" panose="05000000000000000000" pitchFamily="2" charset="2"/>
              <a:buChar char="ü"/>
            </a:pPr>
            <a:r>
              <a:rPr lang="en-US" sz="1800" b="1"/>
              <a:t>Flexible Deployment</a:t>
            </a:r>
            <a:r>
              <a:rPr lang="en-US" sz="1800"/>
              <a:t> – Choose the approach that fits you.</a:t>
            </a:r>
          </a:p>
          <a:p>
            <a:pPr>
              <a:spcBef>
                <a:spcPts val="0"/>
              </a:spcBef>
              <a:buClr>
                <a:srgbClr val="63C1EA"/>
              </a:buClr>
              <a:buFont typeface="Wingdings" panose="05000000000000000000" pitchFamily="2" charset="2"/>
              <a:buChar char="ü"/>
            </a:pPr>
            <a:endParaRPr lang="en-US" sz="1800"/>
          </a:p>
          <a:p>
            <a:pPr>
              <a:spcBef>
                <a:spcPts val="0"/>
              </a:spcBef>
              <a:buClr>
                <a:srgbClr val="63C1EA"/>
              </a:buClr>
              <a:buFont typeface="Wingdings" panose="05000000000000000000" pitchFamily="2" charset="2"/>
              <a:buChar char="ü"/>
            </a:pPr>
            <a:r>
              <a:rPr lang="en-US" sz="1800" b="1"/>
              <a:t>Future-Ready Solutions</a:t>
            </a:r>
            <a:r>
              <a:rPr lang="en-US" sz="1800"/>
              <a:t> – Stay ahead with evolving cloud tech.</a:t>
            </a:r>
          </a:p>
          <a:p>
            <a:pPr>
              <a:spcBef>
                <a:spcPts val="0"/>
              </a:spcBef>
              <a:buClr>
                <a:srgbClr val="63C1EA"/>
              </a:buClr>
              <a:buFont typeface="Wingdings" panose="05000000000000000000" pitchFamily="2" charset="2"/>
              <a:buChar char="ü"/>
            </a:pPr>
            <a:endParaRPr lang="en-US" sz="1800" b="1"/>
          </a:p>
          <a:p>
            <a:pPr>
              <a:spcBef>
                <a:spcPts val="0"/>
              </a:spcBef>
              <a:buClr>
                <a:srgbClr val="63C1EA"/>
              </a:buClr>
              <a:buFont typeface="Wingdings" panose="05000000000000000000" pitchFamily="2" charset="2"/>
              <a:buChar char="ü"/>
            </a:pPr>
            <a:r>
              <a:rPr lang="en-US" sz="1800" b="1"/>
              <a:t>Customer-First Service</a:t>
            </a:r>
            <a:r>
              <a:rPr lang="en-US" sz="1800"/>
              <a:t> – We’re your strategic IT partner.</a:t>
            </a:r>
          </a:p>
        </p:txBody>
      </p:sp>
    </p:spTree>
    <p:extLst>
      <p:ext uri="{BB962C8B-B14F-4D97-AF65-F5344CB8AC3E}">
        <p14:creationId xmlns:p14="http://schemas.microsoft.com/office/powerpoint/2010/main" val="247132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AB20DBA-BF6D-7D57-9FB3-38246DCE38E0}"/>
              </a:ext>
            </a:extLst>
          </p:cNvPr>
          <p:cNvSpPr>
            <a:spLocks noGrp="1"/>
          </p:cNvSpPr>
          <p:nvPr>
            <p:ph sz="half" idx="2"/>
          </p:nvPr>
        </p:nvSpPr>
        <p:spPr>
          <a:xfrm>
            <a:off x="839788" y="2512047"/>
            <a:ext cx="4875145" cy="3684588"/>
          </a:xfrm>
        </p:spPr>
        <p:txBody>
          <a:bodyPr>
            <a:normAutofit/>
          </a:bodyPr>
          <a:lstStyle/>
          <a:p>
            <a:pPr marL="0" indent="0">
              <a:buNone/>
            </a:pPr>
            <a:r>
              <a:rPr lang="en-US" sz="2000" b="1">
                <a:solidFill>
                  <a:srgbClr val="17C662"/>
                </a:solidFill>
              </a:rPr>
              <a:t>Hands-On Cloud Implementation</a:t>
            </a:r>
          </a:p>
          <a:p>
            <a:pPr marL="0" indent="0">
              <a:buNone/>
            </a:pPr>
            <a:r>
              <a:rPr lang="en-US" sz="2000">
                <a:solidFill>
                  <a:schemeClr val="bg1"/>
                </a:solidFill>
              </a:rPr>
              <a:t>We’ve got your back with expert guidance tailored to your needs.</a:t>
            </a:r>
          </a:p>
          <a:p>
            <a:endParaRPr lang="en-US" sz="2000">
              <a:solidFill>
                <a:schemeClr val="bg1"/>
              </a:solidFill>
            </a:endParaRPr>
          </a:p>
          <a:p>
            <a:pPr marL="0" indent="0">
              <a:buNone/>
            </a:pPr>
            <a:r>
              <a:rPr lang="en-US" sz="2000" b="1">
                <a:solidFill>
                  <a:srgbClr val="17C662"/>
                </a:solidFill>
              </a:rPr>
              <a:t>Two Ways to Get Started</a:t>
            </a:r>
            <a:endParaRPr lang="en-US" sz="2000">
              <a:solidFill>
                <a:schemeClr val="bg1"/>
              </a:solidFill>
            </a:endParaRPr>
          </a:p>
          <a:p>
            <a:pPr marL="285750" indent="-285750">
              <a:buFont typeface="Arial" panose="020B0604020202020204" pitchFamily="34" charset="0"/>
              <a:buChar char="•"/>
            </a:pPr>
            <a:r>
              <a:rPr lang="en-US" sz="2000">
                <a:solidFill>
                  <a:schemeClr val="bg1"/>
                </a:solidFill>
              </a:rPr>
              <a:t>Advocacy Approach: We coach your players through the implementation for any </a:t>
            </a:r>
            <a:r>
              <a:rPr lang="en-US" sz="2000" err="1">
                <a:solidFill>
                  <a:schemeClr val="bg1"/>
                </a:solidFill>
              </a:rPr>
              <a:t>UCaaS</a:t>
            </a:r>
            <a:r>
              <a:rPr lang="en-US" sz="2000">
                <a:solidFill>
                  <a:schemeClr val="bg1"/>
                </a:solidFill>
              </a:rPr>
              <a:t> &amp; </a:t>
            </a:r>
            <a:r>
              <a:rPr lang="en-US" sz="2000" err="1">
                <a:solidFill>
                  <a:schemeClr val="bg1"/>
                </a:solidFill>
              </a:rPr>
              <a:t>CCaaS</a:t>
            </a:r>
            <a:r>
              <a:rPr lang="en-US" sz="2000">
                <a:solidFill>
                  <a:schemeClr val="bg1"/>
                </a:solidFill>
              </a:rPr>
              <a:t> solution.</a:t>
            </a:r>
          </a:p>
          <a:p>
            <a:pPr marL="285750" indent="-285750">
              <a:buFont typeface="Arial" panose="020B0604020202020204" pitchFamily="34" charset="0"/>
              <a:buChar char="•"/>
            </a:pPr>
            <a:r>
              <a:rPr lang="en-US" sz="2000">
                <a:solidFill>
                  <a:schemeClr val="bg1"/>
                </a:solidFill>
              </a:rPr>
              <a:t>Full Implementation: We create and execute the game plan for you.</a:t>
            </a:r>
          </a:p>
          <a:p>
            <a:pPr marL="0" indent="0">
              <a:buNone/>
            </a:pPr>
            <a:endParaRPr lang="en-US" sz="2000"/>
          </a:p>
        </p:txBody>
      </p:sp>
      <p:sp>
        <p:nvSpPr>
          <p:cNvPr id="31" name="Text Placeholder 30">
            <a:extLst>
              <a:ext uri="{FF2B5EF4-FFF2-40B4-BE49-F238E27FC236}">
                <a16:creationId xmlns:a16="http://schemas.microsoft.com/office/drawing/2014/main" id="{229D50B8-CE1C-CF79-493F-B6821013A5FB}"/>
              </a:ext>
            </a:extLst>
          </p:cNvPr>
          <p:cNvSpPr>
            <a:spLocks noGrp="1"/>
          </p:cNvSpPr>
          <p:nvPr>
            <p:ph type="body" sz="quarter" idx="3"/>
          </p:nvPr>
        </p:nvSpPr>
        <p:spPr>
          <a:xfrm>
            <a:off x="6391382" y="1356026"/>
            <a:ext cx="5183188" cy="823912"/>
          </a:xfrm>
        </p:spPr>
        <p:txBody>
          <a:bodyPr>
            <a:normAutofit/>
          </a:bodyPr>
          <a:lstStyle/>
          <a:p>
            <a:r>
              <a:rPr lang="en-US" sz="4400" b="1" err="1">
                <a:solidFill>
                  <a:schemeClr val="bg1"/>
                </a:solidFill>
              </a:rPr>
              <a:t>Cloud</a:t>
            </a:r>
            <a:r>
              <a:rPr lang="en-US" sz="4400" b="1" err="1">
                <a:solidFill>
                  <a:srgbClr val="17C662"/>
                </a:solidFill>
              </a:rPr>
              <a:t>Support</a:t>
            </a:r>
            <a:endParaRPr lang="en-US" sz="4400" b="1">
              <a:solidFill>
                <a:srgbClr val="17C662"/>
              </a:solidFill>
            </a:endParaRPr>
          </a:p>
        </p:txBody>
      </p:sp>
      <p:sp>
        <p:nvSpPr>
          <p:cNvPr id="32" name="Content Placeholder 31">
            <a:extLst>
              <a:ext uri="{FF2B5EF4-FFF2-40B4-BE49-F238E27FC236}">
                <a16:creationId xmlns:a16="http://schemas.microsoft.com/office/drawing/2014/main" id="{E81CD13D-E07C-EA2B-A14E-888C5E7BA127}"/>
              </a:ext>
            </a:extLst>
          </p:cNvPr>
          <p:cNvSpPr>
            <a:spLocks noGrp="1"/>
          </p:cNvSpPr>
          <p:nvPr>
            <p:ph sz="quarter" idx="4"/>
          </p:nvPr>
        </p:nvSpPr>
        <p:spPr>
          <a:xfrm>
            <a:off x="6311486" y="2505075"/>
            <a:ext cx="5183188" cy="3684588"/>
          </a:xfrm>
        </p:spPr>
        <p:txBody>
          <a:bodyPr>
            <a:normAutofit fontScale="70000" lnSpcReduction="20000"/>
          </a:bodyPr>
          <a:lstStyle/>
          <a:p>
            <a:pPr marL="0" indent="0">
              <a:buNone/>
            </a:pPr>
            <a:r>
              <a:rPr lang="en-US" sz="2400" b="1">
                <a:solidFill>
                  <a:srgbClr val="17C662"/>
                </a:solidFill>
              </a:rPr>
              <a:t>Reliable, Secure, Ongoing Support</a:t>
            </a:r>
          </a:p>
          <a:p>
            <a:pPr marL="0" indent="0">
              <a:buNone/>
            </a:pPr>
            <a:r>
              <a:rPr lang="en-US" sz="2400">
                <a:solidFill>
                  <a:schemeClr val="bg1"/>
                </a:solidFill>
              </a:rPr>
              <a:t>Keeping your RingCentral </a:t>
            </a:r>
            <a:r>
              <a:rPr lang="en-US">
                <a:solidFill>
                  <a:schemeClr val="bg1"/>
                </a:solidFill>
              </a:rPr>
              <a:t>or</a:t>
            </a:r>
            <a:r>
              <a:rPr lang="en-US" sz="2400">
                <a:solidFill>
                  <a:schemeClr val="bg1"/>
                </a:solidFill>
              </a:rPr>
              <a:t> </a:t>
            </a:r>
            <a:r>
              <a:rPr lang="en-US">
                <a:solidFill>
                  <a:schemeClr val="bg1"/>
                </a:solidFill>
              </a:rPr>
              <a:t>Zoom </a:t>
            </a:r>
            <a:r>
              <a:rPr lang="en-US" sz="2400">
                <a:solidFill>
                  <a:schemeClr val="bg1"/>
                </a:solidFill>
              </a:rPr>
              <a:t>running smoothly.</a:t>
            </a:r>
          </a:p>
          <a:p>
            <a:endParaRPr lang="en-US" sz="2400">
              <a:solidFill>
                <a:schemeClr val="bg1"/>
              </a:solidFill>
            </a:endParaRPr>
          </a:p>
          <a:p>
            <a:r>
              <a:rPr lang="en-US" sz="2400" b="1">
                <a:solidFill>
                  <a:srgbClr val="17C662"/>
                </a:solidFill>
              </a:rPr>
              <a:t>MACs</a:t>
            </a:r>
            <a:r>
              <a:rPr lang="en-US" sz="2400">
                <a:solidFill>
                  <a:schemeClr val="bg1"/>
                </a:solidFill>
              </a:rPr>
              <a:t> – Includes moves, adds, and changes (7 AM - 5 PM PST).</a:t>
            </a:r>
          </a:p>
          <a:p>
            <a:r>
              <a:rPr lang="en-US" sz="2400" b="1">
                <a:solidFill>
                  <a:srgbClr val="17C662"/>
                </a:solidFill>
              </a:rPr>
              <a:t>After-Hours Support</a:t>
            </a:r>
            <a:r>
              <a:rPr lang="en-US" sz="2400">
                <a:solidFill>
                  <a:srgbClr val="17C662"/>
                </a:solidFill>
              </a:rPr>
              <a:t> </a:t>
            </a:r>
            <a:r>
              <a:rPr lang="en-US" sz="2400">
                <a:solidFill>
                  <a:schemeClr val="bg1"/>
                </a:solidFill>
              </a:rPr>
              <a:t>– </a:t>
            </a:r>
            <a:r>
              <a:rPr lang="en-US">
                <a:solidFill>
                  <a:schemeClr val="bg1"/>
                </a:solidFill>
              </a:rPr>
              <a:t>Includes</a:t>
            </a:r>
            <a:r>
              <a:rPr lang="en-US" sz="2400">
                <a:solidFill>
                  <a:schemeClr val="bg1"/>
                </a:solidFill>
              </a:rPr>
              <a:t> 30 min free, then reduced rates.</a:t>
            </a:r>
          </a:p>
          <a:p>
            <a:r>
              <a:rPr lang="en-US" sz="2400" b="1">
                <a:solidFill>
                  <a:srgbClr val="17C662"/>
                </a:solidFill>
              </a:rPr>
              <a:t>Advanced Tasks</a:t>
            </a:r>
            <a:r>
              <a:rPr lang="en-US" sz="2400">
                <a:solidFill>
                  <a:srgbClr val="17C662"/>
                </a:solidFill>
              </a:rPr>
              <a:t> </a:t>
            </a:r>
            <a:r>
              <a:rPr lang="en-US" sz="2400">
                <a:solidFill>
                  <a:schemeClr val="bg1"/>
                </a:solidFill>
              </a:rPr>
              <a:t>– Discounts on call flows, setups, and integrations.</a:t>
            </a:r>
          </a:p>
          <a:p>
            <a:r>
              <a:rPr lang="en-US" sz="2400" b="1">
                <a:solidFill>
                  <a:srgbClr val="17C662"/>
                </a:solidFill>
              </a:rPr>
              <a:t>SLA Guarantees</a:t>
            </a:r>
            <a:r>
              <a:rPr lang="en-US" sz="2400">
                <a:solidFill>
                  <a:srgbClr val="17C662"/>
                </a:solidFill>
              </a:rPr>
              <a:t> </a:t>
            </a:r>
            <a:r>
              <a:rPr lang="en-US" sz="2400">
                <a:solidFill>
                  <a:schemeClr val="bg1"/>
                </a:solidFill>
              </a:rPr>
              <a:t>– 4-hour standard, 30-min emergency response.</a:t>
            </a:r>
          </a:p>
          <a:p>
            <a:r>
              <a:rPr lang="en-US" sz="2400" b="1">
                <a:solidFill>
                  <a:srgbClr val="17C662"/>
                </a:solidFill>
              </a:rPr>
              <a:t>Portal Access</a:t>
            </a:r>
            <a:r>
              <a:rPr lang="en-US" sz="2400">
                <a:solidFill>
                  <a:srgbClr val="17C662"/>
                </a:solidFill>
              </a:rPr>
              <a:t> </a:t>
            </a:r>
            <a:r>
              <a:rPr lang="en-US" sz="2400">
                <a:solidFill>
                  <a:schemeClr val="bg1"/>
                </a:solidFill>
              </a:rPr>
              <a:t>– Track tickets, updates, and history.</a:t>
            </a:r>
            <a:endParaRPr lang="en-US"/>
          </a:p>
        </p:txBody>
      </p:sp>
      <p:sp>
        <p:nvSpPr>
          <p:cNvPr id="8" name="Title 7">
            <a:extLst>
              <a:ext uri="{FF2B5EF4-FFF2-40B4-BE49-F238E27FC236}">
                <a16:creationId xmlns:a16="http://schemas.microsoft.com/office/drawing/2014/main" id="{380A24E4-D4DE-2996-3B4D-3D9A37900B2C}"/>
              </a:ext>
            </a:extLst>
          </p:cNvPr>
          <p:cNvSpPr>
            <a:spLocks noGrp="1"/>
          </p:cNvSpPr>
          <p:nvPr>
            <p:ph type="title"/>
          </p:nvPr>
        </p:nvSpPr>
        <p:spPr>
          <a:xfrm>
            <a:off x="531743" y="365533"/>
            <a:ext cx="11128513" cy="966718"/>
          </a:xfrm>
        </p:spPr>
        <p:txBody>
          <a:bodyPr>
            <a:normAutofit/>
          </a:bodyPr>
          <a:lstStyle/>
          <a:p>
            <a:r>
              <a:rPr lang="en-US" err="1">
                <a:solidFill>
                  <a:schemeClr val="bg1"/>
                </a:solidFill>
              </a:rPr>
              <a:t>Cloud</a:t>
            </a:r>
            <a:r>
              <a:rPr lang="en-US" err="1">
                <a:solidFill>
                  <a:srgbClr val="63C1EA"/>
                </a:solidFill>
              </a:rPr>
              <a:t>Connect</a:t>
            </a:r>
            <a:r>
              <a:rPr lang="en-US">
                <a:solidFill>
                  <a:srgbClr val="63C1EA"/>
                </a:solidFill>
              </a:rPr>
              <a:t> </a:t>
            </a:r>
            <a:r>
              <a:rPr lang="en-US">
                <a:solidFill>
                  <a:schemeClr val="bg1"/>
                </a:solidFill>
              </a:rPr>
              <a:t>Two Key Offerings</a:t>
            </a:r>
          </a:p>
        </p:txBody>
      </p:sp>
      <p:pic>
        <p:nvPicPr>
          <p:cNvPr id="15" name="Graphic 14" descr="Rocket with solid fill">
            <a:extLst>
              <a:ext uri="{FF2B5EF4-FFF2-40B4-BE49-F238E27FC236}">
                <a16:creationId xmlns:a16="http://schemas.microsoft.com/office/drawing/2014/main" id="{C9F7F2E1-D183-FB6A-333C-CCEF15118E3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46055" y="1570918"/>
            <a:ext cx="535610" cy="535610"/>
          </a:xfrm>
          <a:prstGeom prst="rect">
            <a:avLst/>
          </a:prstGeom>
        </p:spPr>
      </p:pic>
      <p:pic>
        <p:nvPicPr>
          <p:cNvPr id="17" name="Graphic 16" descr="Wrench with solid fill">
            <a:extLst>
              <a:ext uri="{FF2B5EF4-FFF2-40B4-BE49-F238E27FC236}">
                <a16:creationId xmlns:a16="http://schemas.microsoft.com/office/drawing/2014/main" id="{2BE5AC0D-E358-FEE7-0365-E378977EAC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15554" y="1559092"/>
            <a:ext cx="430973" cy="430973"/>
          </a:xfrm>
          <a:prstGeom prst="rect">
            <a:avLst/>
          </a:prstGeom>
        </p:spPr>
      </p:pic>
      <p:sp>
        <p:nvSpPr>
          <p:cNvPr id="28" name="Rectangle 9">
            <a:extLst>
              <a:ext uri="{FF2B5EF4-FFF2-40B4-BE49-F238E27FC236}">
                <a16:creationId xmlns:a16="http://schemas.microsoft.com/office/drawing/2014/main" id="{6B014B94-0923-268D-9271-576E48893016}"/>
              </a:ext>
            </a:extLst>
          </p:cNvPr>
          <p:cNvSpPr>
            <a:spLocks noChangeArrowheads="1"/>
          </p:cNvSpPr>
          <p:nvPr/>
        </p:nvSpPr>
        <p:spPr bwMode="auto">
          <a:xfrm>
            <a:off x="6311486" y="44168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 name="Text Placeholder 33">
            <a:extLst>
              <a:ext uri="{FF2B5EF4-FFF2-40B4-BE49-F238E27FC236}">
                <a16:creationId xmlns:a16="http://schemas.microsoft.com/office/drawing/2014/main" id="{55E50310-3B0B-5906-D77A-4CA8DA098040}"/>
              </a:ext>
            </a:extLst>
          </p:cNvPr>
          <p:cNvSpPr>
            <a:spLocks noGrp="1"/>
          </p:cNvSpPr>
          <p:nvPr>
            <p:ph type="body" idx="1"/>
          </p:nvPr>
        </p:nvSpPr>
        <p:spPr>
          <a:xfrm>
            <a:off x="410777" y="1356026"/>
            <a:ext cx="5157787" cy="823912"/>
          </a:xfrm>
        </p:spPr>
        <p:txBody>
          <a:bodyPr>
            <a:normAutofit/>
          </a:bodyPr>
          <a:lstStyle/>
          <a:p>
            <a:r>
              <a:rPr lang="en-US" sz="4400" b="1" err="1">
                <a:solidFill>
                  <a:schemeClr val="bg1"/>
                </a:solidFill>
              </a:rPr>
              <a:t>Cloud</a:t>
            </a:r>
            <a:r>
              <a:rPr lang="en-US" sz="4400" b="1" err="1">
                <a:solidFill>
                  <a:srgbClr val="17C662"/>
                </a:solidFill>
              </a:rPr>
              <a:t>Pro</a:t>
            </a:r>
            <a:endParaRPr lang="en-US" sz="4400" b="1">
              <a:solidFill>
                <a:srgbClr val="17C662"/>
              </a:solidFill>
            </a:endParaRPr>
          </a:p>
        </p:txBody>
      </p:sp>
      <p:cxnSp>
        <p:nvCxnSpPr>
          <p:cNvPr id="36" name="Straight Connector 35">
            <a:extLst>
              <a:ext uri="{FF2B5EF4-FFF2-40B4-BE49-F238E27FC236}">
                <a16:creationId xmlns:a16="http://schemas.microsoft.com/office/drawing/2014/main" id="{1BA2E262-48FB-164E-1FA1-42E0822CD9DB}"/>
              </a:ext>
            </a:extLst>
          </p:cNvPr>
          <p:cNvCxnSpPr/>
          <p:nvPr/>
        </p:nvCxnSpPr>
        <p:spPr>
          <a:xfrm>
            <a:off x="839788" y="1244338"/>
            <a:ext cx="2578893"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7545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31" grpId="0" build="p"/>
      <p:bldP spid="32" grpId="0" build="p"/>
      <p:bldP spid="3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794E-D510-08E7-C483-BDB0AA6B30A5}"/>
              </a:ext>
            </a:extLst>
          </p:cNvPr>
          <p:cNvSpPr>
            <a:spLocks noGrp="1"/>
          </p:cNvSpPr>
          <p:nvPr>
            <p:ph type="title"/>
          </p:nvPr>
        </p:nvSpPr>
        <p:spPr/>
        <p:txBody>
          <a:bodyPr/>
          <a:lstStyle/>
          <a:p>
            <a:r>
              <a:rPr lang="en-US" err="1">
                <a:solidFill>
                  <a:srgbClr val="003B5C"/>
                </a:solidFill>
              </a:rPr>
              <a:t>Cloud</a:t>
            </a:r>
            <a:r>
              <a:rPr lang="en-US" err="1">
                <a:solidFill>
                  <a:srgbClr val="63C1EA"/>
                </a:solidFill>
              </a:rPr>
              <a:t>Support</a:t>
            </a:r>
            <a:r>
              <a:rPr lang="en-US"/>
              <a:t> </a:t>
            </a:r>
            <a:r>
              <a:rPr lang="en-US">
                <a:solidFill>
                  <a:srgbClr val="003B5C"/>
                </a:solidFill>
              </a:rPr>
              <a:t>-</a:t>
            </a:r>
            <a:r>
              <a:rPr lang="en-US"/>
              <a:t> </a:t>
            </a:r>
            <a:r>
              <a:rPr lang="en-US">
                <a:solidFill>
                  <a:srgbClr val="003B5C"/>
                </a:solidFill>
              </a:rPr>
              <a:t>SLA Matrix</a:t>
            </a:r>
          </a:p>
        </p:txBody>
      </p:sp>
      <p:graphicFrame>
        <p:nvGraphicFramePr>
          <p:cNvPr id="11" name="Table 10">
            <a:extLst>
              <a:ext uri="{FF2B5EF4-FFF2-40B4-BE49-F238E27FC236}">
                <a16:creationId xmlns:a16="http://schemas.microsoft.com/office/drawing/2014/main" id="{040E5C15-7B5B-9F8B-7780-22A876F0DB52}"/>
              </a:ext>
            </a:extLst>
          </p:cNvPr>
          <p:cNvGraphicFramePr>
            <a:graphicFrameLocks noGrp="1"/>
          </p:cNvGraphicFramePr>
          <p:nvPr/>
        </p:nvGraphicFramePr>
        <p:xfrm>
          <a:off x="886968" y="1651318"/>
          <a:ext cx="10415015" cy="4473063"/>
        </p:xfrm>
        <a:graphic>
          <a:graphicData uri="http://schemas.openxmlformats.org/drawingml/2006/table">
            <a:tbl>
              <a:tblPr firstRow="1" bandRow="1">
                <a:tableStyleId>{5C22544A-7EE6-4342-B048-85BDC9FD1C3A}</a:tableStyleId>
              </a:tblPr>
              <a:tblGrid>
                <a:gridCol w="2083003">
                  <a:extLst>
                    <a:ext uri="{9D8B030D-6E8A-4147-A177-3AD203B41FA5}">
                      <a16:colId xmlns:a16="http://schemas.microsoft.com/office/drawing/2014/main" val="1898666444"/>
                    </a:ext>
                  </a:extLst>
                </a:gridCol>
                <a:gridCol w="2083003">
                  <a:extLst>
                    <a:ext uri="{9D8B030D-6E8A-4147-A177-3AD203B41FA5}">
                      <a16:colId xmlns:a16="http://schemas.microsoft.com/office/drawing/2014/main" val="113698296"/>
                    </a:ext>
                  </a:extLst>
                </a:gridCol>
                <a:gridCol w="2083003">
                  <a:extLst>
                    <a:ext uri="{9D8B030D-6E8A-4147-A177-3AD203B41FA5}">
                      <a16:colId xmlns:a16="http://schemas.microsoft.com/office/drawing/2014/main" val="3590443594"/>
                    </a:ext>
                  </a:extLst>
                </a:gridCol>
                <a:gridCol w="2083003">
                  <a:extLst>
                    <a:ext uri="{9D8B030D-6E8A-4147-A177-3AD203B41FA5}">
                      <a16:colId xmlns:a16="http://schemas.microsoft.com/office/drawing/2014/main" val="3659241523"/>
                    </a:ext>
                  </a:extLst>
                </a:gridCol>
                <a:gridCol w="2083003">
                  <a:extLst>
                    <a:ext uri="{9D8B030D-6E8A-4147-A177-3AD203B41FA5}">
                      <a16:colId xmlns:a16="http://schemas.microsoft.com/office/drawing/2014/main" val="611567463"/>
                    </a:ext>
                  </a:extLst>
                </a:gridCol>
              </a:tblGrid>
              <a:tr h="568881">
                <a:tc>
                  <a:txBody>
                    <a:bodyPr/>
                    <a:lstStyle/>
                    <a:p>
                      <a:r>
                        <a:rPr sz="1600"/>
                        <a:t>Priority Level</a:t>
                      </a:r>
                    </a:p>
                  </a:txBody>
                  <a:tcPr/>
                </a:tc>
                <a:tc>
                  <a:txBody>
                    <a:bodyPr/>
                    <a:lstStyle/>
                    <a:p>
                      <a:pPr algn="l"/>
                      <a:r>
                        <a:rPr sz="1600"/>
                        <a:t>Issue Type</a:t>
                      </a:r>
                    </a:p>
                  </a:txBody>
                  <a:tcPr/>
                </a:tc>
                <a:tc>
                  <a:txBody>
                    <a:bodyPr/>
                    <a:lstStyle/>
                    <a:p>
                      <a:r>
                        <a:rPr sz="1600"/>
                        <a:t>Response Time</a:t>
                      </a:r>
                    </a:p>
                  </a:txBody>
                  <a:tcPr/>
                </a:tc>
                <a:tc>
                  <a:txBody>
                    <a:bodyPr/>
                    <a:lstStyle/>
                    <a:p>
                      <a:r>
                        <a:rPr sz="1600"/>
                        <a:t>Resolution Time Target</a:t>
                      </a:r>
                    </a:p>
                  </a:txBody>
                  <a:tcPr/>
                </a:tc>
                <a:tc>
                  <a:txBody>
                    <a:bodyPr/>
                    <a:lstStyle/>
                    <a:p>
                      <a:r>
                        <a:rPr lang="en-US" sz="1600"/>
                        <a:t>Action</a:t>
                      </a:r>
                    </a:p>
                  </a:txBody>
                  <a:tcPr/>
                </a:tc>
                <a:extLst>
                  <a:ext uri="{0D108BD9-81ED-4DB2-BD59-A6C34878D82A}">
                    <a16:rowId xmlns:a16="http://schemas.microsoft.com/office/drawing/2014/main" val="2214535241"/>
                  </a:ext>
                </a:extLst>
              </a:tr>
              <a:tr h="1037369">
                <a:tc>
                  <a:txBody>
                    <a:bodyPr/>
                    <a:lstStyle/>
                    <a:p>
                      <a:r>
                        <a:rPr sz="1400" b="1"/>
                        <a:t>Priority 1 (Critical)</a:t>
                      </a:r>
                    </a:p>
                  </a:txBody>
                  <a:tcPr/>
                </a:tc>
                <a:tc>
                  <a:txBody>
                    <a:bodyPr/>
                    <a:lstStyle/>
                    <a:p>
                      <a:r>
                        <a:rPr sz="1400"/>
                        <a:t>Service outage (Zoom/RingCentral platform-wide issue)</a:t>
                      </a:r>
                    </a:p>
                  </a:txBody>
                  <a:tcPr/>
                </a:tc>
                <a:tc>
                  <a:txBody>
                    <a:bodyPr/>
                    <a:lstStyle/>
                    <a:p>
                      <a:r>
                        <a:rPr sz="1400"/>
                        <a:t>15 minutes</a:t>
                      </a:r>
                    </a:p>
                  </a:txBody>
                  <a:tcPr/>
                </a:tc>
                <a:tc>
                  <a:txBody>
                    <a:bodyPr/>
                    <a:lstStyle/>
                    <a:p>
                      <a:r>
                        <a:rPr sz="1400"/>
                        <a:t>N/A</a:t>
                      </a:r>
                    </a:p>
                  </a:txBody>
                  <a:tcPr/>
                </a:tc>
                <a:tc>
                  <a:txBody>
                    <a:bodyPr/>
                    <a:lstStyle/>
                    <a:p>
                      <a:r>
                        <a:rPr lang="en-US" sz="1400"/>
                        <a:t>Troubleshoot; Escalate with Executive Alignment to ensure Strategic Resolution</a:t>
                      </a:r>
                    </a:p>
                  </a:txBody>
                  <a:tcPr/>
                </a:tc>
                <a:extLst>
                  <a:ext uri="{0D108BD9-81ED-4DB2-BD59-A6C34878D82A}">
                    <a16:rowId xmlns:a16="http://schemas.microsoft.com/office/drawing/2014/main" val="1263733335"/>
                  </a:ext>
                </a:extLst>
              </a:tr>
              <a:tr h="1505858">
                <a:tc>
                  <a:txBody>
                    <a:bodyPr/>
                    <a:lstStyle/>
                    <a:p>
                      <a:r>
                        <a:rPr sz="1400" b="1"/>
                        <a:t>Priority 2 (High)</a:t>
                      </a:r>
                    </a:p>
                  </a:txBody>
                  <a:tcPr/>
                </a:tc>
                <a:tc>
                  <a:txBody>
                    <a:bodyPr/>
                    <a:lstStyle/>
                    <a:p>
                      <a:r>
                        <a:rPr sz="1400"/>
                        <a:t>Significant service degradation, multiple users affected, account/login issues</a:t>
                      </a:r>
                    </a:p>
                  </a:txBody>
                  <a:tcPr/>
                </a:tc>
                <a:tc>
                  <a:txBody>
                    <a:bodyPr/>
                    <a:lstStyle/>
                    <a:p>
                      <a:r>
                        <a:rPr sz="1400"/>
                        <a:t>1 hour</a:t>
                      </a:r>
                    </a:p>
                  </a:txBody>
                  <a:tcPr/>
                </a:tc>
                <a:tc>
                  <a:txBody>
                    <a:bodyPr/>
                    <a:lstStyle/>
                    <a:p>
                      <a:r>
                        <a:rPr sz="1400"/>
                        <a:t>1 business day</a:t>
                      </a:r>
                    </a:p>
                  </a:txBody>
                  <a:tcPr/>
                </a:tc>
                <a:tc>
                  <a:txBody>
                    <a:bodyPr/>
                    <a:lstStyle/>
                    <a:p>
                      <a:pPr algn="l"/>
                      <a:r>
                        <a:rPr lang="en-US" sz="1400"/>
                        <a:t>Identify and Troubleshoot issues; Escalating, if necessary, with Executive Alignment to Drive a Timely and Effective Resolution</a:t>
                      </a:r>
                    </a:p>
                  </a:txBody>
                  <a:tcPr/>
                </a:tc>
                <a:extLst>
                  <a:ext uri="{0D108BD9-81ED-4DB2-BD59-A6C34878D82A}">
                    <a16:rowId xmlns:a16="http://schemas.microsoft.com/office/drawing/2014/main" val="3129802799"/>
                  </a:ext>
                </a:extLst>
              </a:tr>
              <a:tr h="1271614">
                <a:tc>
                  <a:txBody>
                    <a:bodyPr/>
                    <a:lstStyle/>
                    <a:p>
                      <a:r>
                        <a:rPr sz="1400" b="1"/>
                        <a:t>Priority 3 (Normal)</a:t>
                      </a:r>
                    </a:p>
                  </a:txBody>
                  <a:tcPr/>
                </a:tc>
                <a:tc>
                  <a:txBody>
                    <a:bodyPr/>
                    <a:lstStyle/>
                    <a:p>
                      <a:r>
                        <a:rPr sz="1400"/>
                        <a:t>General issues, minor functionality problems, 'how-to' questions</a:t>
                      </a:r>
                    </a:p>
                  </a:txBody>
                  <a:tcPr/>
                </a:tc>
                <a:tc>
                  <a:txBody>
                    <a:bodyPr/>
                    <a:lstStyle/>
                    <a:p>
                      <a:r>
                        <a:rPr sz="1400"/>
                        <a:t>4 hours</a:t>
                      </a:r>
                    </a:p>
                  </a:txBody>
                  <a:tcPr/>
                </a:tc>
                <a:tc>
                  <a:txBody>
                    <a:bodyPr/>
                    <a:lstStyle/>
                    <a:p>
                      <a:r>
                        <a:rPr sz="1400"/>
                        <a:t>3 business days</a:t>
                      </a:r>
                    </a:p>
                  </a:txBody>
                  <a:tcPr/>
                </a:tc>
                <a:tc>
                  <a:txBody>
                    <a:bodyPr/>
                    <a:lstStyle/>
                    <a:p>
                      <a:r>
                        <a:rPr lang="en-US" sz="1400"/>
                        <a:t>Provide Tier 1 support &amp; guidance</a:t>
                      </a:r>
                    </a:p>
                  </a:txBody>
                  <a:tcPr/>
                </a:tc>
                <a:extLst>
                  <a:ext uri="{0D108BD9-81ED-4DB2-BD59-A6C34878D82A}">
                    <a16:rowId xmlns:a16="http://schemas.microsoft.com/office/drawing/2014/main" val="1175587932"/>
                  </a:ext>
                </a:extLst>
              </a:tr>
            </a:tbl>
          </a:graphicData>
        </a:graphic>
      </p:graphicFrame>
    </p:spTree>
    <p:extLst>
      <p:ext uri="{BB962C8B-B14F-4D97-AF65-F5344CB8AC3E}">
        <p14:creationId xmlns:p14="http://schemas.microsoft.com/office/powerpoint/2010/main" val="1747088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FA2DD-F1E7-6C3C-399E-B45A8A4043BD}"/>
              </a:ext>
            </a:extLst>
          </p:cNvPr>
          <p:cNvSpPr>
            <a:spLocks noGrp="1"/>
          </p:cNvSpPr>
          <p:nvPr>
            <p:ph type="ctrTitle"/>
          </p:nvPr>
        </p:nvSpPr>
        <p:spPr>
          <a:xfrm>
            <a:off x="561787" y="2697055"/>
            <a:ext cx="10940554" cy="1238071"/>
          </a:xfrm>
        </p:spPr>
        <p:txBody>
          <a:bodyPr lIns="91440" tIns="45720" rIns="91440" bIns="45720" anchor="t">
            <a:normAutofit fontScale="90000"/>
          </a:bodyPr>
          <a:lstStyle/>
          <a:p>
            <a:r>
              <a:rPr lang="en-US" sz="4900"/>
              <a:t>Cisco Solution Audit &amp; Migration Assessment</a:t>
            </a:r>
            <a:br>
              <a:rPr lang="en-US"/>
            </a:br>
            <a:r>
              <a:rPr lang="en-US" sz="3600"/>
              <a:t>Packet Fusions </a:t>
            </a:r>
            <a:r>
              <a:rPr lang="en-US" sz="3600">
                <a:solidFill>
                  <a:schemeClr val="bg2"/>
                </a:solidFill>
              </a:rPr>
              <a:t>(MAT)</a:t>
            </a:r>
            <a:r>
              <a:rPr lang="en-US" sz="3600"/>
              <a:t> Migration Assessment Tool</a:t>
            </a:r>
          </a:p>
        </p:txBody>
      </p:sp>
      <p:sp>
        <p:nvSpPr>
          <p:cNvPr id="3" name="Subtitle 2">
            <a:extLst>
              <a:ext uri="{FF2B5EF4-FFF2-40B4-BE49-F238E27FC236}">
                <a16:creationId xmlns:a16="http://schemas.microsoft.com/office/drawing/2014/main" id="{8B19F5CC-16A6-D5E1-37E7-5C6118DD4F1D}"/>
              </a:ext>
            </a:extLst>
          </p:cNvPr>
          <p:cNvSpPr>
            <a:spLocks noGrp="1"/>
          </p:cNvSpPr>
          <p:nvPr>
            <p:ph type="subTitle" idx="1"/>
          </p:nvPr>
        </p:nvSpPr>
        <p:spPr/>
        <p:txBody>
          <a:bodyPr/>
          <a:lstStyle/>
          <a:p>
            <a:r>
              <a:rPr lang="en-US"/>
              <a:t>Automated Intelligence for UCaaS Migrations</a:t>
            </a:r>
          </a:p>
        </p:txBody>
      </p:sp>
    </p:spTree>
    <p:extLst>
      <p:ext uri="{BB962C8B-B14F-4D97-AF65-F5344CB8AC3E}">
        <p14:creationId xmlns:p14="http://schemas.microsoft.com/office/powerpoint/2010/main" val="1654486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61520" cy="640080"/>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 name="Text 1"/>
          <p:cNvSpPr/>
          <p:nvPr/>
        </p:nvSpPr>
        <p:spPr>
          <a:xfrm>
            <a:off x="365760" y="0"/>
            <a:ext cx="8229600" cy="6400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 name="Text 3"/>
          <p:cNvSpPr/>
          <p:nvPr/>
        </p:nvSpPr>
        <p:spPr>
          <a:xfrm>
            <a:off x="365760" y="777240"/>
            <a:ext cx="11430000" cy="5486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Migration Intelligence</a:t>
            </a:r>
            <a:endParaRPr kumimoji="0" lang="en-US" sz="3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6" name="Text 4"/>
          <p:cNvSpPr/>
          <p:nvPr/>
        </p:nvSpPr>
        <p:spPr>
          <a:xfrm>
            <a:off x="365760" y="1261872"/>
            <a:ext cx="11430000" cy="438912"/>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Audit Tool  </a:t>
            </a:r>
            <a:r>
              <a:rPr kumimoji="0" lang="en-US" sz="3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(MAT)</a:t>
            </a:r>
            <a:endParaRPr kumimoji="0" lang="en-US" sz="3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7" name="Text 5"/>
          <p:cNvSpPr/>
          <p:nvPr/>
        </p:nvSpPr>
        <p:spPr>
          <a:xfrm>
            <a:off x="365760" y="1737360"/>
            <a:ext cx="11430000" cy="32004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A7A8E"/>
                </a:solidFill>
                <a:effectLst/>
                <a:uLnTx/>
                <a:uFillTx/>
                <a:latin typeface="Calibri" pitchFamily="34" charset="0"/>
                <a:ea typeface="Calibri" pitchFamily="34" charset="-122"/>
                <a:cs typeface="Calibri" pitchFamily="34" charset="-120"/>
              </a:rPr>
              <a:t>How PacketFusion eliminates guesswork and accelerates cloud migration</a:t>
            </a:r>
            <a:endParaRPr kumimoji="0" lang="en-US" sz="14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8" name="Shape 6"/>
          <p:cNvSpPr/>
          <p:nvPr/>
        </p:nvSpPr>
        <p:spPr>
          <a:xfrm>
            <a:off x="365760" y="2121408"/>
            <a:ext cx="11430000" cy="36576"/>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9" name="Text 7"/>
          <p:cNvSpPr/>
          <p:nvPr/>
        </p:nvSpPr>
        <p:spPr>
          <a:xfrm>
            <a:off x="365760" y="2286000"/>
            <a:ext cx="5303520" cy="347472"/>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What is the MAT?</a:t>
            </a:r>
            <a:endParaRPr kumimoji="0" lang="en-US" sz="16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0" name="Shape 8"/>
          <p:cNvSpPr/>
          <p:nvPr/>
        </p:nvSpPr>
        <p:spPr>
          <a:xfrm>
            <a:off x="365760" y="2724912"/>
            <a:ext cx="5303520" cy="713232"/>
          </a:xfrm>
          <a:prstGeom prst="rect">
            <a:avLst/>
          </a:prstGeom>
          <a:solidFill>
            <a:srgbClr val="F4F7F8"/>
          </a:solid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1" name="Shape 9"/>
          <p:cNvSpPr/>
          <p:nvPr/>
        </p:nvSpPr>
        <p:spPr>
          <a:xfrm>
            <a:off x="365760" y="2724912"/>
            <a:ext cx="64008" cy="7132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2" name="Text 10"/>
          <p:cNvSpPr/>
          <p:nvPr/>
        </p:nvSpPr>
        <p:spPr>
          <a:xfrm>
            <a:off x="502920" y="2770632"/>
            <a:ext cx="5074920" cy="62179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Automated Data Extraction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Connects directly to your existing PBX (e.g. Mitel, Cisco CUCM, Avaya, NEC) and extracts full system configuration data, no manual data gathering required.</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3" name="Shape 11"/>
          <p:cNvSpPr/>
          <p:nvPr/>
        </p:nvSpPr>
        <p:spPr>
          <a:xfrm>
            <a:off x="365760" y="3529584"/>
            <a:ext cx="5303520" cy="713232"/>
          </a:xfrm>
          <a:prstGeom prst="rect">
            <a:avLst/>
          </a:prstGeom>
          <a:solidFill>
            <a:srgbClr val="F4F7F8"/>
          </a:solid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4" name="Shape 12"/>
          <p:cNvSpPr/>
          <p:nvPr/>
        </p:nvSpPr>
        <p:spPr>
          <a:xfrm>
            <a:off x="365760" y="3529584"/>
            <a:ext cx="64008" cy="7132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5" name="Text 13"/>
          <p:cNvSpPr/>
          <p:nvPr/>
        </p:nvSpPr>
        <p:spPr>
          <a:xfrm>
            <a:off x="502920" y="3575304"/>
            <a:ext cx="5074920" cy="62179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Vendor-Agnostic Audit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Captures profiles, devices, trunks, call flows, hunt groups, locations, and extension ranges regardless of legacy platform.</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6" name="Shape 14"/>
          <p:cNvSpPr/>
          <p:nvPr/>
        </p:nvSpPr>
        <p:spPr>
          <a:xfrm>
            <a:off x="365760" y="4334256"/>
            <a:ext cx="5303520" cy="713232"/>
          </a:xfrm>
          <a:prstGeom prst="rect">
            <a:avLst/>
          </a:prstGeom>
          <a:solidFill>
            <a:srgbClr val="F4F7F8"/>
          </a:solid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7" name="Shape 15"/>
          <p:cNvSpPr/>
          <p:nvPr/>
        </p:nvSpPr>
        <p:spPr>
          <a:xfrm>
            <a:off x="365760" y="4334256"/>
            <a:ext cx="64008" cy="7132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8" name="Text 16"/>
          <p:cNvSpPr/>
          <p:nvPr/>
        </p:nvSpPr>
        <p:spPr>
          <a:xfrm>
            <a:off x="502920" y="4379976"/>
            <a:ext cx="5074920" cy="62179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Cloud Readiness Report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Produces a structured assessment report that maps your current environment to the target cloud platform (e.g., Zoom Phone), identifying gaps and risks before migration begins.</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9" name="Shape 17"/>
          <p:cNvSpPr/>
          <p:nvPr/>
        </p:nvSpPr>
        <p:spPr>
          <a:xfrm>
            <a:off x="365760" y="5138928"/>
            <a:ext cx="5303520" cy="713232"/>
          </a:xfrm>
          <a:prstGeom prst="rect">
            <a:avLst/>
          </a:prstGeom>
          <a:solidFill>
            <a:srgbClr val="F4F7F8"/>
          </a:solid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0" name="Shape 18"/>
          <p:cNvSpPr/>
          <p:nvPr/>
        </p:nvSpPr>
        <p:spPr>
          <a:xfrm>
            <a:off x="365760" y="5138928"/>
            <a:ext cx="64008" cy="7132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1" name="Text 19"/>
          <p:cNvSpPr/>
          <p:nvPr/>
        </p:nvSpPr>
        <p:spPr>
          <a:xfrm>
            <a:off x="502920" y="5184648"/>
            <a:ext cx="5074920" cy="62179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Migration Workbook Output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Automatically generates a pre-populated migration workbook, reducing manual effort and accelerating the Discovery &amp; Planning phase.</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2" name="Text 20"/>
          <p:cNvSpPr/>
          <p:nvPr/>
        </p:nvSpPr>
        <p:spPr>
          <a:xfrm>
            <a:off x="6035040" y="2286000"/>
            <a:ext cx="5806440" cy="347472"/>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What the MAT Delivers</a:t>
            </a:r>
            <a:endParaRPr kumimoji="0" lang="en-US" sz="16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3" name="Shape 21"/>
          <p:cNvSpPr/>
          <p:nvPr/>
        </p:nvSpPr>
        <p:spPr>
          <a:xfrm>
            <a:off x="6035040" y="2834640"/>
            <a:ext cx="274320" cy="2560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4" name="Text 22"/>
          <p:cNvSpPr/>
          <p:nvPr/>
        </p:nvSpPr>
        <p:spPr>
          <a:xfrm>
            <a:off x="6035040" y="2834640"/>
            <a:ext cx="27432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01</a:t>
            </a:r>
            <a:endParaRPr kumimoji="0" lang="en-US" sz="1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5" name="Text 23"/>
          <p:cNvSpPr/>
          <p:nvPr/>
        </p:nvSpPr>
        <p:spPr>
          <a:xfrm>
            <a:off x="6400800" y="2724912"/>
            <a:ext cx="5394960" cy="71323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Detailed System Inventory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Complete count and categorisation of all DNs, profiles, devices, hunt groups, call flows, trunks, and paging groups across every site.</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6" name="Shape 24"/>
          <p:cNvSpPr/>
          <p:nvPr/>
        </p:nvSpPr>
        <p:spPr>
          <a:xfrm>
            <a:off x="6035040" y="3474720"/>
            <a:ext cx="5806440" cy="0"/>
          </a:xfrm>
          <a:prstGeom prst="line">
            <a:avLst/>
          </a:prstGeom>
          <a:no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7" name="Shape 25"/>
          <p:cNvSpPr/>
          <p:nvPr/>
        </p:nvSpPr>
        <p:spPr>
          <a:xfrm>
            <a:off x="6035040" y="3602736"/>
            <a:ext cx="274320" cy="2560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8" name="Text 26"/>
          <p:cNvSpPr/>
          <p:nvPr/>
        </p:nvSpPr>
        <p:spPr>
          <a:xfrm>
            <a:off x="6035040" y="3602736"/>
            <a:ext cx="27432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02</a:t>
            </a:r>
            <a:endParaRPr kumimoji="0" lang="en-US" sz="1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9" name="Text 27"/>
          <p:cNvSpPr/>
          <p:nvPr/>
        </p:nvSpPr>
        <p:spPr>
          <a:xfrm>
            <a:off x="6400800" y="3493008"/>
            <a:ext cx="5394960" cy="71323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Feature Parity Analysis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Side-by-side comparison of current PBX features vs. cloud platform capabilities with supported, unsupported, and check-required flags per feature.</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0" name="Shape 28"/>
          <p:cNvSpPr/>
          <p:nvPr/>
        </p:nvSpPr>
        <p:spPr>
          <a:xfrm>
            <a:off x="6035040" y="4242816"/>
            <a:ext cx="5806440" cy="0"/>
          </a:xfrm>
          <a:prstGeom prst="line">
            <a:avLst/>
          </a:prstGeom>
          <a:no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1" name="Shape 29"/>
          <p:cNvSpPr/>
          <p:nvPr/>
        </p:nvSpPr>
        <p:spPr>
          <a:xfrm>
            <a:off x="6035040" y="4370832"/>
            <a:ext cx="274320" cy="2560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2" name="Text 30"/>
          <p:cNvSpPr/>
          <p:nvPr/>
        </p:nvSpPr>
        <p:spPr>
          <a:xfrm>
            <a:off x="6035040" y="4370832"/>
            <a:ext cx="27432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03</a:t>
            </a:r>
            <a:endParaRPr kumimoji="0" lang="en-US" sz="1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3" name="Text 31"/>
          <p:cNvSpPr/>
          <p:nvPr/>
        </p:nvSpPr>
        <p:spPr>
          <a:xfrm>
            <a:off x="6400800" y="4261104"/>
            <a:ext cx="5394960" cy="71323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Call Usage &amp; Licensing Intelligence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CDR-based analysis categorises users as High / Medium / Low usage directly informing license tier decisions and cost modelling.</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4" name="Shape 32"/>
          <p:cNvSpPr/>
          <p:nvPr/>
        </p:nvSpPr>
        <p:spPr>
          <a:xfrm>
            <a:off x="6035040" y="5010912"/>
            <a:ext cx="5806440" cy="0"/>
          </a:xfrm>
          <a:prstGeom prst="line">
            <a:avLst/>
          </a:prstGeom>
          <a:no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5" name="Shape 33"/>
          <p:cNvSpPr/>
          <p:nvPr/>
        </p:nvSpPr>
        <p:spPr>
          <a:xfrm>
            <a:off x="6035040" y="5138928"/>
            <a:ext cx="274320" cy="2560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6" name="Text 34"/>
          <p:cNvSpPr/>
          <p:nvPr/>
        </p:nvSpPr>
        <p:spPr>
          <a:xfrm>
            <a:off x="6035040" y="5138928"/>
            <a:ext cx="27432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04</a:t>
            </a:r>
            <a:endParaRPr kumimoji="0" lang="en-US" sz="1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7" name="Text 35"/>
          <p:cNvSpPr/>
          <p:nvPr/>
        </p:nvSpPr>
        <p:spPr>
          <a:xfrm>
            <a:off x="6400800" y="5029200"/>
            <a:ext cx="5394960" cy="71323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Pre-Flagged Issue Log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Automatically identifies configuration problems, duplicate DNs, short extension lengths, single-member groups, unsupported devices, that must be resolved before migration.</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8" name="Shape 36"/>
          <p:cNvSpPr/>
          <p:nvPr/>
        </p:nvSpPr>
        <p:spPr>
          <a:xfrm>
            <a:off x="6035040" y="5779008"/>
            <a:ext cx="5806440" cy="0"/>
          </a:xfrm>
          <a:prstGeom prst="line">
            <a:avLst/>
          </a:prstGeom>
          <a:noFill/>
          <a:ln w="635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9" name="Shape 37"/>
          <p:cNvSpPr/>
          <p:nvPr/>
        </p:nvSpPr>
        <p:spPr>
          <a:xfrm>
            <a:off x="6035040" y="5907024"/>
            <a:ext cx="274320" cy="256032"/>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0" name="Text 38"/>
          <p:cNvSpPr/>
          <p:nvPr/>
        </p:nvSpPr>
        <p:spPr>
          <a:xfrm>
            <a:off x="6035040" y="5907024"/>
            <a:ext cx="274320" cy="25603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05</a:t>
            </a:r>
            <a:endParaRPr kumimoji="0" lang="en-US" sz="1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1" name="Text 39"/>
          <p:cNvSpPr/>
          <p:nvPr/>
        </p:nvSpPr>
        <p:spPr>
          <a:xfrm>
            <a:off x="6400800" y="5797296"/>
            <a:ext cx="5394960" cy="71323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Analog &amp; Peripheral Device Map  </a:t>
            </a:r>
            <a:r>
              <a:rPr kumimoji="0" lang="en-US" sz="1150" b="0" i="0" u="none" strike="noStrike" kern="1200" cap="none" spc="0" normalizeH="0" baseline="0" noProof="0">
                <a:ln>
                  <a:noFill/>
                </a:ln>
                <a:solidFill>
                  <a:srgbClr val="2A4A5A"/>
                </a:solidFill>
                <a:effectLst/>
                <a:uLnTx/>
                <a:uFillTx/>
                <a:latin typeface="Calibri" pitchFamily="34" charset="0"/>
                <a:ea typeface="Calibri" pitchFamily="34" charset="-122"/>
                <a:cs typeface="Calibri" pitchFamily="34" charset="-120"/>
              </a:rPr>
              <a:t>Surfaces all fax machines, ATAs, alarm lines, and analog endpoints requiring gateway hardware critical for campus and multi-site environments.</a:t>
            </a:r>
            <a:endParaRPr kumimoji="0" lang="en-US" sz="11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2" name="Shape 40"/>
          <p:cNvSpPr/>
          <p:nvPr/>
        </p:nvSpPr>
        <p:spPr>
          <a:xfrm>
            <a:off x="0" y="6583680"/>
            <a:ext cx="12161520" cy="274320"/>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3" name="Text 41"/>
          <p:cNvSpPr/>
          <p:nvPr/>
        </p:nvSpPr>
        <p:spPr>
          <a:xfrm>
            <a:off x="274320" y="6583680"/>
            <a:ext cx="1161288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8C8DC"/>
                </a:solidFill>
                <a:effectLst/>
                <a:uLnTx/>
                <a:uFillTx/>
                <a:latin typeface="Calibri" pitchFamily="34" charset="0"/>
                <a:ea typeface="Calibri" pitchFamily="34" charset="-122"/>
                <a:cs typeface="Calibri" pitchFamily="34" charset="-120"/>
              </a:rPr>
              <a:t>© PacketFusion  |  Powered by Bridgepointe Technologies  |  Migration Intelligence Audit Tool</a:t>
            </a:r>
            <a:endParaRPr kumimoji="0" lang="en-US" sz="1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61520" cy="640080"/>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 name="Text 1"/>
          <p:cNvSpPr/>
          <p:nvPr/>
        </p:nvSpPr>
        <p:spPr>
          <a:xfrm>
            <a:off x="365760" y="0"/>
            <a:ext cx="8229600" cy="6400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 name="Text 3"/>
          <p:cNvSpPr/>
          <p:nvPr/>
        </p:nvSpPr>
        <p:spPr>
          <a:xfrm>
            <a:off x="365760" y="749808"/>
            <a:ext cx="11430000" cy="5029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MAT Report Sections  </a:t>
            </a:r>
            <a:r>
              <a:rPr kumimoji="0" lang="en-US" sz="30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&amp; Why They Matter</a:t>
            </a:r>
            <a:endParaRPr kumimoji="0" lang="en-US" sz="30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6" name="Text 4"/>
          <p:cNvSpPr/>
          <p:nvPr/>
        </p:nvSpPr>
        <p:spPr>
          <a:xfrm>
            <a:off x="365760" y="1298448"/>
            <a:ext cx="1143000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a:ln>
                  <a:noFill/>
                </a:ln>
                <a:solidFill>
                  <a:srgbClr val="5A7A8E"/>
                </a:solidFill>
                <a:effectLst/>
                <a:uLnTx/>
                <a:uFillTx/>
                <a:latin typeface="Calibri" pitchFamily="34" charset="0"/>
                <a:ea typeface="Calibri" pitchFamily="34" charset="-122"/>
                <a:cs typeface="Calibri" pitchFamily="34" charset="-120"/>
              </a:rPr>
              <a:t>Each section of the audit report directly informs a critical decision in the migration planning process</a:t>
            </a:r>
            <a:endParaRPr kumimoji="0" lang="en-US" sz="13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7" name="Shape 5"/>
          <p:cNvSpPr/>
          <p:nvPr/>
        </p:nvSpPr>
        <p:spPr>
          <a:xfrm>
            <a:off x="365760" y="1645920"/>
            <a:ext cx="11430000" cy="36576"/>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8" name="Shape 6"/>
          <p:cNvSpPr/>
          <p:nvPr/>
        </p:nvSpPr>
        <p:spPr>
          <a:xfrm>
            <a:off x="365760" y="1810512"/>
            <a:ext cx="3657600" cy="2212848"/>
          </a:xfrm>
          <a:prstGeom prst="rect">
            <a:avLst/>
          </a:prstGeom>
          <a:solidFill>
            <a:srgbClr val="F4F7F8"/>
          </a:solidFill>
          <a:ln w="1016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9" name="Shape 7"/>
          <p:cNvSpPr/>
          <p:nvPr/>
        </p:nvSpPr>
        <p:spPr>
          <a:xfrm>
            <a:off x="365760" y="1810512"/>
            <a:ext cx="3657600" cy="42062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0" name="Shape 8"/>
          <p:cNvSpPr/>
          <p:nvPr/>
        </p:nvSpPr>
        <p:spPr>
          <a:xfrm>
            <a:off x="365760" y="1810512"/>
            <a:ext cx="64008" cy="420624"/>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1" name="Text 9"/>
          <p:cNvSpPr/>
          <p:nvPr/>
        </p:nvSpPr>
        <p:spPr>
          <a:xfrm>
            <a:off x="475488" y="1810512"/>
            <a:ext cx="3511296" cy="42062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01  </a:t>
            </a:r>
            <a:r>
              <a:rPr kumimoji="0" lang="en-US" sz="12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CDR Summary &amp; Call Usage</a:t>
            </a:r>
            <a:endParaRPr kumimoji="0" lang="en-US" sz="1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2" name="Text 10"/>
          <p:cNvSpPr/>
          <p:nvPr/>
        </p:nvSpPr>
        <p:spPr>
          <a:xfrm>
            <a:off x="475488" y="2304288"/>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What it captures: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3" name="Text 11"/>
          <p:cNvSpPr/>
          <p:nvPr/>
        </p:nvSpPr>
        <p:spPr>
          <a:xfrm>
            <a:off x="475488" y="2468880"/>
            <a:ext cx="3474720" cy="4937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Identifies High / Medium / Low users by call volume</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4" name="Shape 12"/>
          <p:cNvSpPr/>
          <p:nvPr/>
        </p:nvSpPr>
        <p:spPr>
          <a:xfrm>
            <a:off x="457200" y="2999232"/>
            <a:ext cx="3474720" cy="0"/>
          </a:xfrm>
          <a:prstGeom prst="line">
            <a:avLst/>
          </a:prstGeom>
          <a:noFill/>
          <a:ln w="6350">
            <a:solidFill>
              <a:srgbClr val="C8D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5" name="Text 13"/>
          <p:cNvSpPr/>
          <p:nvPr/>
        </p:nvSpPr>
        <p:spPr>
          <a:xfrm>
            <a:off x="475488" y="3072384"/>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Why it matters: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6" name="Text 14"/>
          <p:cNvSpPr/>
          <p:nvPr/>
        </p:nvSpPr>
        <p:spPr>
          <a:xfrm>
            <a:off x="475488" y="3236976"/>
            <a:ext cx="3474720" cy="658368"/>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Directly maps to license tier selection avoids over-provisioning or under-licensing on day one.</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7" name="Shape 15"/>
          <p:cNvSpPr/>
          <p:nvPr/>
        </p:nvSpPr>
        <p:spPr>
          <a:xfrm>
            <a:off x="4251960" y="1810512"/>
            <a:ext cx="3657600" cy="2212848"/>
          </a:xfrm>
          <a:prstGeom prst="rect">
            <a:avLst/>
          </a:prstGeom>
          <a:solidFill>
            <a:srgbClr val="F4F7F8"/>
          </a:solidFill>
          <a:ln w="1016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8" name="Shape 16"/>
          <p:cNvSpPr/>
          <p:nvPr/>
        </p:nvSpPr>
        <p:spPr>
          <a:xfrm>
            <a:off x="4251960" y="1810512"/>
            <a:ext cx="3657600" cy="42062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19" name="Shape 17"/>
          <p:cNvSpPr/>
          <p:nvPr/>
        </p:nvSpPr>
        <p:spPr>
          <a:xfrm>
            <a:off x="4251960" y="1810512"/>
            <a:ext cx="64008" cy="420624"/>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0" name="Text 18"/>
          <p:cNvSpPr/>
          <p:nvPr/>
        </p:nvSpPr>
        <p:spPr>
          <a:xfrm>
            <a:off x="4361688" y="1810512"/>
            <a:ext cx="3511296" cy="42062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02  </a:t>
            </a:r>
            <a:r>
              <a:rPr kumimoji="0" lang="en-US" sz="12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Feature Parity Analysis</a:t>
            </a:r>
            <a:endParaRPr kumimoji="0" lang="en-US" sz="1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1" name="Text 19"/>
          <p:cNvSpPr/>
          <p:nvPr/>
        </p:nvSpPr>
        <p:spPr>
          <a:xfrm>
            <a:off x="4361688" y="2304288"/>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What it captures: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2" name="Text 20"/>
          <p:cNvSpPr/>
          <p:nvPr/>
        </p:nvSpPr>
        <p:spPr>
          <a:xfrm>
            <a:off x="4361688" y="2468880"/>
            <a:ext cx="3474720" cy="4937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65% parity score example flags unsupported &amp; check-required features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3" name="Shape 21"/>
          <p:cNvSpPr/>
          <p:nvPr/>
        </p:nvSpPr>
        <p:spPr>
          <a:xfrm>
            <a:off x="4343400" y="2999232"/>
            <a:ext cx="3474720" cy="0"/>
          </a:xfrm>
          <a:prstGeom prst="line">
            <a:avLst/>
          </a:prstGeom>
          <a:noFill/>
          <a:ln w="6350">
            <a:solidFill>
              <a:srgbClr val="C8D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4" name="Text 22"/>
          <p:cNvSpPr/>
          <p:nvPr/>
        </p:nvSpPr>
        <p:spPr>
          <a:xfrm>
            <a:off x="4361688" y="3072384"/>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Why it matters: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5" name="Text 23"/>
          <p:cNvSpPr/>
          <p:nvPr/>
        </p:nvSpPr>
        <p:spPr>
          <a:xfrm>
            <a:off x="4361688" y="3236976"/>
            <a:ext cx="3474720" cy="658368"/>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Surfaces functional gaps before go-live, allowing time to retrain users or reconfigure workflows.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6" name="Shape 24"/>
          <p:cNvSpPr/>
          <p:nvPr/>
        </p:nvSpPr>
        <p:spPr>
          <a:xfrm>
            <a:off x="8138160" y="1810512"/>
            <a:ext cx="3657600" cy="2212848"/>
          </a:xfrm>
          <a:prstGeom prst="rect">
            <a:avLst/>
          </a:prstGeom>
          <a:solidFill>
            <a:srgbClr val="F4F7F8"/>
          </a:solidFill>
          <a:ln w="1016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7" name="Shape 25"/>
          <p:cNvSpPr/>
          <p:nvPr/>
        </p:nvSpPr>
        <p:spPr>
          <a:xfrm>
            <a:off x="8138160" y="1810512"/>
            <a:ext cx="3657600" cy="42062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8" name="Shape 26"/>
          <p:cNvSpPr/>
          <p:nvPr/>
        </p:nvSpPr>
        <p:spPr>
          <a:xfrm>
            <a:off x="8138160" y="1810512"/>
            <a:ext cx="64008" cy="420624"/>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29" name="Text 27"/>
          <p:cNvSpPr/>
          <p:nvPr/>
        </p:nvSpPr>
        <p:spPr>
          <a:xfrm>
            <a:off x="8247888" y="1810512"/>
            <a:ext cx="3511296" cy="42062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03  </a:t>
            </a:r>
            <a:r>
              <a:rPr kumimoji="0" lang="en-US" sz="12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Handset &amp; Extension Inventory</a:t>
            </a:r>
            <a:endParaRPr kumimoji="0" lang="en-US" sz="1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0" name="Text 28"/>
          <p:cNvSpPr/>
          <p:nvPr/>
        </p:nvSpPr>
        <p:spPr>
          <a:xfrm>
            <a:off x="8247888" y="2304288"/>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What it captures: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1" name="Text 29"/>
          <p:cNvSpPr/>
          <p:nvPr/>
        </p:nvSpPr>
        <p:spPr>
          <a:xfrm>
            <a:off x="8247888" y="2468880"/>
            <a:ext cx="3474720" cy="4937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Full device list: IP phones, soft clients, ATAs, analog adapters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2" name="Shape 30"/>
          <p:cNvSpPr/>
          <p:nvPr/>
        </p:nvSpPr>
        <p:spPr>
          <a:xfrm>
            <a:off x="8229600" y="2999232"/>
            <a:ext cx="3474720" cy="0"/>
          </a:xfrm>
          <a:prstGeom prst="line">
            <a:avLst/>
          </a:prstGeom>
          <a:noFill/>
          <a:ln w="6350">
            <a:solidFill>
              <a:srgbClr val="C8D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3" name="Text 31"/>
          <p:cNvSpPr/>
          <p:nvPr/>
        </p:nvSpPr>
        <p:spPr>
          <a:xfrm>
            <a:off x="8247888" y="3072384"/>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Why it matters: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4" name="Text 32"/>
          <p:cNvSpPr/>
          <p:nvPr/>
        </p:nvSpPr>
        <p:spPr>
          <a:xfrm>
            <a:off x="8247888" y="3236976"/>
            <a:ext cx="3474720" cy="658368"/>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Determines which endpoints need replacing, which need gateways, and informs hardware procurement.</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5" name="Shape 33"/>
          <p:cNvSpPr/>
          <p:nvPr/>
        </p:nvSpPr>
        <p:spPr>
          <a:xfrm>
            <a:off x="365760" y="4187952"/>
            <a:ext cx="3657600" cy="2212848"/>
          </a:xfrm>
          <a:prstGeom prst="rect">
            <a:avLst/>
          </a:prstGeom>
          <a:solidFill>
            <a:srgbClr val="F4F7F8"/>
          </a:solidFill>
          <a:ln w="1016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6" name="Shape 34"/>
          <p:cNvSpPr/>
          <p:nvPr/>
        </p:nvSpPr>
        <p:spPr>
          <a:xfrm>
            <a:off x="365760" y="4187952"/>
            <a:ext cx="3657600" cy="42062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7" name="Shape 35"/>
          <p:cNvSpPr/>
          <p:nvPr/>
        </p:nvSpPr>
        <p:spPr>
          <a:xfrm>
            <a:off x="365760" y="4187952"/>
            <a:ext cx="64008" cy="420624"/>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8" name="Text 36"/>
          <p:cNvSpPr/>
          <p:nvPr/>
        </p:nvSpPr>
        <p:spPr>
          <a:xfrm>
            <a:off x="475488" y="4187952"/>
            <a:ext cx="3511296" cy="42062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04  </a:t>
            </a:r>
            <a:r>
              <a:rPr kumimoji="0" lang="en-US" sz="12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Issues &amp; Configuration Flags</a:t>
            </a:r>
            <a:endParaRPr kumimoji="0" lang="en-US" sz="1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39" name="Text 37"/>
          <p:cNvSpPr/>
          <p:nvPr/>
        </p:nvSpPr>
        <p:spPr>
          <a:xfrm>
            <a:off x="475488" y="4681728"/>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What it captures: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0" name="Text 38"/>
          <p:cNvSpPr/>
          <p:nvPr/>
        </p:nvSpPr>
        <p:spPr>
          <a:xfrm>
            <a:off x="475488" y="4846320"/>
            <a:ext cx="3474720" cy="4937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Auto-detects duplicate DNs, extension length violations, single-member groups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1" name="Shape 39"/>
          <p:cNvSpPr/>
          <p:nvPr/>
        </p:nvSpPr>
        <p:spPr>
          <a:xfrm>
            <a:off x="457200" y="5376672"/>
            <a:ext cx="3474720" cy="0"/>
          </a:xfrm>
          <a:prstGeom prst="line">
            <a:avLst/>
          </a:prstGeom>
          <a:noFill/>
          <a:ln w="6350">
            <a:solidFill>
              <a:srgbClr val="C8D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2" name="Text 40"/>
          <p:cNvSpPr/>
          <p:nvPr/>
        </p:nvSpPr>
        <p:spPr>
          <a:xfrm>
            <a:off x="475488" y="5449824"/>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Why it matters: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3" name="Text 41"/>
          <p:cNvSpPr/>
          <p:nvPr/>
        </p:nvSpPr>
        <p:spPr>
          <a:xfrm>
            <a:off x="475488" y="5614416"/>
            <a:ext cx="3474720" cy="658368"/>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Problems flagged here must be resolved before import — catching them early prevents failed migrations.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4" name="Shape 42"/>
          <p:cNvSpPr/>
          <p:nvPr/>
        </p:nvSpPr>
        <p:spPr>
          <a:xfrm>
            <a:off x="4251960" y="4187952"/>
            <a:ext cx="3657600" cy="2212848"/>
          </a:xfrm>
          <a:prstGeom prst="rect">
            <a:avLst/>
          </a:prstGeom>
          <a:solidFill>
            <a:srgbClr val="F4F7F8"/>
          </a:solidFill>
          <a:ln w="1016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5" name="Shape 43"/>
          <p:cNvSpPr/>
          <p:nvPr/>
        </p:nvSpPr>
        <p:spPr>
          <a:xfrm>
            <a:off x="4251960" y="4187952"/>
            <a:ext cx="3657600" cy="42062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6" name="Shape 44"/>
          <p:cNvSpPr/>
          <p:nvPr/>
        </p:nvSpPr>
        <p:spPr>
          <a:xfrm>
            <a:off x="4251960" y="4187952"/>
            <a:ext cx="64008" cy="420624"/>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7" name="Text 45"/>
          <p:cNvSpPr/>
          <p:nvPr/>
        </p:nvSpPr>
        <p:spPr>
          <a:xfrm>
            <a:off x="4361688" y="4187952"/>
            <a:ext cx="3511296" cy="42062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05  </a:t>
            </a:r>
            <a:r>
              <a:rPr kumimoji="0" lang="en-US" sz="12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Call Flows, Hunt Groups &amp; Routing</a:t>
            </a:r>
            <a:endParaRPr kumimoji="0" lang="en-US" sz="1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8" name="Text 46"/>
          <p:cNvSpPr/>
          <p:nvPr/>
        </p:nvSpPr>
        <p:spPr>
          <a:xfrm>
            <a:off x="4361688" y="4681728"/>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What it captures: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49" name="Text 47"/>
          <p:cNvSpPr/>
          <p:nvPr/>
        </p:nvSpPr>
        <p:spPr>
          <a:xfrm>
            <a:off x="4361688" y="4846320"/>
            <a:ext cx="3474720" cy="4937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Maps all hunt groups, pickup groups, IVR routes, and pilot numbers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0" name="Shape 48"/>
          <p:cNvSpPr/>
          <p:nvPr/>
        </p:nvSpPr>
        <p:spPr>
          <a:xfrm>
            <a:off x="4343400" y="5376672"/>
            <a:ext cx="3474720" cy="0"/>
          </a:xfrm>
          <a:prstGeom prst="line">
            <a:avLst/>
          </a:prstGeom>
          <a:noFill/>
          <a:ln w="6350">
            <a:solidFill>
              <a:srgbClr val="C8D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1" name="Text 49"/>
          <p:cNvSpPr/>
          <p:nvPr/>
        </p:nvSpPr>
        <p:spPr>
          <a:xfrm>
            <a:off x="4361688" y="5449824"/>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Why it matters: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2" name="Text 50"/>
          <p:cNvSpPr/>
          <p:nvPr/>
        </p:nvSpPr>
        <p:spPr>
          <a:xfrm>
            <a:off x="4361688" y="5614416"/>
            <a:ext cx="3474720" cy="658368"/>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Ensures call routing logic is preserved or redesigned before cutover zero disruption to users.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3" name="Shape 51"/>
          <p:cNvSpPr/>
          <p:nvPr/>
        </p:nvSpPr>
        <p:spPr>
          <a:xfrm>
            <a:off x="8138160" y="4187952"/>
            <a:ext cx="3657600" cy="2212848"/>
          </a:xfrm>
          <a:prstGeom prst="rect">
            <a:avLst/>
          </a:prstGeom>
          <a:solidFill>
            <a:srgbClr val="F4F7F8"/>
          </a:solidFill>
          <a:ln w="10160">
            <a:solidFill>
              <a:srgbClr val="D9E1E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4" name="Shape 52"/>
          <p:cNvSpPr/>
          <p:nvPr/>
        </p:nvSpPr>
        <p:spPr>
          <a:xfrm>
            <a:off x="8138160" y="4187952"/>
            <a:ext cx="3657600" cy="42062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5" name="Shape 53"/>
          <p:cNvSpPr/>
          <p:nvPr/>
        </p:nvSpPr>
        <p:spPr>
          <a:xfrm>
            <a:off x="8138160" y="4187952"/>
            <a:ext cx="64008" cy="420624"/>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6" name="Text 54"/>
          <p:cNvSpPr/>
          <p:nvPr/>
        </p:nvSpPr>
        <p:spPr>
          <a:xfrm>
            <a:off x="8247888" y="4187952"/>
            <a:ext cx="3511296" cy="420624"/>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06  </a:t>
            </a:r>
            <a:r>
              <a:rPr kumimoji="0" lang="en-US" sz="1200" b="1"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Migration Workbook Output</a:t>
            </a:r>
            <a:endParaRPr kumimoji="0" lang="en-US" sz="12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7" name="Text 55"/>
          <p:cNvSpPr/>
          <p:nvPr/>
        </p:nvSpPr>
        <p:spPr>
          <a:xfrm>
            <a:off x="8247888" y="4681728"/>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7C662"/>
                </a:solidFill>
                <a:effectLst/>
                <a:uLnTx/>
                <a:uFillTx/>
                <a:latin typeface="Calibri" pitchFamily="34" charset="0"/>
                <a:ea typeface="Calibri" pitchFamily="34" charset="-122"/>
                <a:cs typeface="Calibri" pitchFamily="34" charset="-120"/>
              </a:rPr>
              <a:t>What it captures: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8" name="Text 56"/>
          <p:cNvSpPr/>
          <p:nvPr/>
        </p:nvSpPr>
        <p:spPr>
          <a:xfrm>
            <a:off x="8247888" y="4846320"/>
            <a:ext cx="3474720" cy="4937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Auto-populated profiles, locations, hunt groups, and analog device tabs</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59" name="Shape 57"/>
          <p:cNvSpPr/>
          <p:nvPr/>
        </p:nvSpPr>
        <p:spPr>
          <a:xfrm>
            <a:off x="8229600" y="5376672"/>
            <a:ext cx="3474720" cy="0"/>
          </a:xfrm>
          <a:prstGeom prst="line">
            <a:avLst/>
          </a:prstGeom>
          <a:noFill/>
          <a:ln w="6350">
            <a:solidFill>
              <a:srgbClr val="C8D4D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60" name="Text 58"/>
          <p:cNvSpPr/>
          <p:nvPr/>
        </p:nvSpPr>
        <p:spPr>
          <a:xfrm>
            <a:off x="8247888" y="5449824"/>
            <a:ext cx="3474720" cy="1828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Why it matters:</a:t>
            </a:r>
            <a:endParaRPr kumimoji="0" lang="en-US" sz="105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61" name="Text 59"/>
          <p:cNvSpPr/>
          <p:nvPr/>
        </p:nvSpPr>
        <p:spPr>
          <a:xfrm>
            <a:off x="8247888" y="5614416"/>
            <a:ext cx="3474720" cy="658368"/>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3A4A"/>
                </a:solidFill>
                <a:effectLst/>
                <a:uLnTx/>
                <a:uFillTx/>
                <a:latin typeface="Calibri" pitchFamily="34" charset="0"/>
                <a:ea typeface="Calibri" pitchFamily="34" charset="-122"/>
                <a:cs typeface="Calibri" pitchFamily="34" charset="-120"/>
              </a:rPr>
              <a:t>Eliminates weeks of manual data entry the workbook is ready to import into the cloud platform.</a:t>
            </a:r>
            <a:endParaRPr kumimoji="0" lang="en-US" sz="11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62" name="Shape 60"/>
          <p:cNvSpPr/>
          <p:nvPr/>
        </p:nvSpPr>
        <p:spPr>
          <a:xfrm>
            <a:off x="0" y="6446520"/>
            <a:ext cx="12161520" cy="402336"/>
          </a:xfrm>
          <a:prstGeom prst="rect">
            <a:avLst/>
          </a:prstGeom>
          <a:solidFill>
            <a:srgbClr val="17C662"/>
          </a:solidFill>
          <a:ln w="12700">
            <a:solidFill>
              <a:srgbClr val="17C66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E47"/>
              </a:solidFill>
              <a:effectLst/>
              <a:uLnTx/>
              <a:uFillTx/>
              <a:latin typeface="Aptos" panose="02110004020202020204"/>
              <a:ea typeface="+mn-ea"/>
              <a:cs typeface="+mn-cs"/>
            </a:endParaRPr>
          </a:p>
        </p:txBody>
      </p:sp>
      <p:sp>
        <p:nvSpPr>
          <p:cNvPr id="63" name="Text 61"/>
          <p:cNvSpPr/>
          <p:nvPr/>
        </p:nvSpPr>
        <p:spPr>
          <a:xfrm>
            <a:off x="365760" y="6446520"/>
            <a:ext cx="11430000" cy="40233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3B5C"/>
                </a:solidFill>
                <a:effectLst/>
                <a:uLnTx/>
                <a:uFillTx/>
                <a:latin typeface="Calibri" pitchFamily="34" charset="0"/>
                <a:ea typeface="Calibri" pitchFamily="34" charset="-122"/>
                <a:cs typeface="Calibri" pitchFamily="34" charset="-120"/>
              </a:rPr>
              <a:t>The MAT is included as part of PacketFusion's Discovery &amp; Planning phase — at no additional cost to the client.</a:t>
            </a:r>
            <a:endParaRPr kumimoji="0" lang="en-US" sz="1300" b="0" i="0" u="none" strike="noStrike" kern="1200" cap="none" spc="0" normalizeH="0" baseline="0" noProof="0">
              <a:ln>
                <a:noFill/>
              </a:ln>
              <a:solidFill>
                <a:srgbClr val="052E47"/>
              </a:solidFill>
              <a:effectLst/>
              <a:uLnTx/>
              <a:uFillTx/>
              <a:latin typeface="Aptos" panose="02110004020202020204"/>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F9BDE-2E05-20B6-4CF5-1B139BF39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41E83F-F752-FF1E-F3C0-F38D104B7DC1}"/>
              </a:ext>
            </a:extLst>
          </p:cNvPr>
          <p:cNvSpPr>
            <a:spLocks noGrp="1"/>
          </p:cNvSpPr>
          <p:nvPr>
            <p:ph type="ctrTitle"/>
          </p:nvPr>
        </p:nvSpPr>
        <p:spPr>
          <a:xfrm>
            <a:off x="561787" y="2697055"/>
            <a:ext cx="10940554" cy="1238071"/>
          </a:xfrm>
        </p:spPr>
        <p:txBody>
          <a:bodyPr lIns="91440" tIns="45720" rIns="91440" bIns="45720" anchor="t">
            <a:normAutofit/>
          </a:bodyPr>
          <a:lstStyle/>
          <a:p>
            <a:r>
              <a:rPr lang="en-US" sz="5400"/>
              <a:t>Sample Migration Assessment </a:t>
            </a:r>
            <a:endParaRPr lang="en-US" sz="3600"/>
          </a:p>
        </p:txBody>
      </p:sp>
    </p:spTree>
    <p:extLst>
      <p:ext uri="{BB962C8B-B14F-4D97-AF65-F5344CB8AC3E}">
        <p14:creationId xmlns:p14="http://schemas.microsoft.com/office/powerpoint/2010/main" val="4206632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2" name="Hdr"/>
          <p:cNvSpPr/>
          <p:nvPr/>
        </p:nvSpPr>
        <p:spPr>
          <a:xfrm>
            <a:off x="0" y="0"/>
            <a:ext cx="12192000" cy="670560"/>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HdrTxt"/>
          <p:cNvSpPr/>
          <p:nvPr/>
        </p:nvSpPr>
        <p:spPr>
          <a:xfrm>
            <a:off x="365760" y="0"/>
            <a:ext cx="8534400" cy="67056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Calibri"/>
                <a:ea typeface="+mn-ea"/>
                <a:cs typeface="+mn-cs"/>
              </a:rPr>
              <a:t>Data Extraction Tool  |  System Overview &amp; Executive Summary</a:t>
            </a:r>
          </a:p>
        </p:txBody>
      </p:sp>
      <p:sp>
        <p:nvSpPr>
          <p:cNvPr id="4" name="Logo"/>
          <p:cNvSpPr/>
          <p:nvPr/>
        </p:nvSpPr>
        <p:spPr>
          <a:xfrm>
            <a:off x="9144000" y="0"/>
            <a:ext cx="2804160" cy="670560"/>
          </a:xfrm>
          <a:prstGeom prst="rect">
            <a:avLst/>
          </a:prstGeom>
          <a:noFill/>
          <a:ln/>
        </p:spPr>
        <p:txBody>
          <a:bodyPr wrap="square" lIns="0" tIns="0" rIns="0" bIns="0"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FFFFFF"/>
                </a:solidFill>
                <a:effectLst/>
                <a:uLnTx/>
                <a:uFillTx/>
                <a:latin typeface="Calibri"/>
                <a:ea typeface="+mn-ea"/>
                <a:cs typeface="+mn-cs"/>
              </a:rPr>
              <a:t>PACKET</a:t>
            </a:r>
            <a:r>
              <a:rPr kumimoji="0" lang="en-US" sz="1467" b="1" i="0" u="none" strike="noStrike" kern="1200" cap="none" spc="0" normalizeH="0" baseline="0" noProof="0">
                <a:ln>
                  <a:noFill/>
                </a:ln>
                <a:solidFill>
                  <a:srgbClr val="3DAB6E"/>
                </a:solidFill>
                <a:effectLst/>
                <a:uLnTx/>
                <a:uFillTx/>
                <a:latin typeface="Calibri"/>
                <a:ea typeface="+mn-ea"/>
                <a:cs typeface="+mn-cs"/>
              </a:rPr>
              <a:t>FUSION</a:t>
            </a:r>
          </a:p>
        </p:txBody>
      </p:sp>
      <p:sp>
        <p:nvSpPr>
          <p:cNvPr id="5" name="SecTitle"/>
          <p:cNvSpPr/>
          <p:nvPr/>
        </p:nvSpPr>
        <p:spPr>
          <a:xfrm>
            <a:off x="365760" y="792480"/>
            <a:ext cx="11460480" cy="42672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3B5C"/>
                </a:solidFill>
                <a:effectLst/>
                <a:uLnTx/>
                <a:uFillTx/>
                <a:latin typeface="Calibri"/>
                <a:ea typeface="+mn-ea"/>
                <a:cs typeface="+mn-cs"/>
              </a:rPr>
              <a:t>1.  System Overview </a:t>
            </a:r>
          </a:p>
        </p:txBody>
      </p:sp>
      <p:sp>
        <p:nvSpPr>
          <p:cNvPr id="6" name="SubTitle"/>
          <p:cNvSpPr/>
          <p:nvPr/>
        </p:nvSpPr>
        <p:spPr>
          <a:xfrm>
            <a:off x="365760" y="1219200"/>
            <a:ext cx="11460480" cy="3300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44444"/>
                </a:solidFill>
                <a:effectLst/>
                <a:uLnTx/>
                <a:uFillTx/>
                <a:latin typeface="Calibri"/>
                <a:ea typeface="+mn-ea"/>
                <a:cs typeface="+mn-cs"/>
              </a:rPr>
              <a:t>Cisco CUCM 10.5.2  |  Audited: 2026-05-08  |  IP: 172.16.0.2  |  Build: 10.5.2.16900-10.i386  |  Publisher MAC: 001F29BC4694</a:t>
            </a:r>
          </a:p>
        </p:txBody>
      </p:sp>
      <p:graphicFrame>
        <p:nvGraphicFramePr>
          <p:cNvPr id="7" name="SysTable"/>
          <p:cNvGraphicFramePr>
            <a:graphicFrameLocks noGrp="1"/>
          </p:cNvGraphicFramePr>
          <p:nvPr/>
        </p:nvGraphicFramePr>
        <p:xfrm>
          <a:off x="365760" y="1620000"/>
          <a:ext cx="5608320" cy="1100670"/>
        </p:xfrm>
        <a:graphic>
          <a:graphicData uri="http://schemas.openxmlformats.org/drawingml/2006/table">
            <a:tbl>
              <a:tblPr/>
              <a:tblGrid>
                <a:gridCol w="2100000">
                  <a:extLst>
                    <a:ext uri="{9D8B030D-6E8A-4147-A177-3AD203B41FA5}">
                      <a16:colId xmlns:a16="http://schemas.microsoft.com/office/drawing/2014/main" val="20000"/>
                    </a:ext>
                  </a:extLst>
                </a:gridCol>
                <a:gridCol w="3508320">
                  <a:extLst>
                    <a:ext uri="{9D8B030D-6E8A-4147-A177-3AD203B41FA5}">
                      <a16:colId xmlns:a16="http://schemas.microsoft.com/office/drawing/2014/main" val="20001"/>
                    </a:ext>
                  </a:extLst>
                </a:gridCol>
              </a:tblGrid>
              <a:tr h="220000">
                <a:tc>
                  <a:txBody>
                    <a:bodyPr/>
                    <a:lstStyle/>
                    <a:p>
                      <a:pPr marL="0" indent="0" algn="l">
                        <a:buNone/>
                      </a:pPr>
                      <a:r>
                        <a:rPr lang="en-US" sz="1000" b="1">
                          <a:solidFill>
                            <a:srgbClr val="FFFFFF"/>
                          </a:solidFill>
                          <a:latin typeface="Calibri"/>
                        </a:rPr>
                        <a:t>Field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tc>
                  <a:txBody>
                    <a:bodyPr/>
                    <a:lstStyle/>
                    <a:p>
                      <a:pPr marL="0" indent="0" algn="l">
                        <a:buNone/>
                      </a:pPr>
                      <a:r>
                        <a:rPr lang="en-US" sz="1000" b="1">
                          <a:solidFill>
                            <a:srgbClr val="FFFFFF"/>
                          </a:solidFill>
                          <a:latin typeface="Calibri"/>
                        </a:rPr>
                        <a:t>Value</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003B5C"/>
                    </a:solidFill>
                  </a:tcPr>
                </a:tc>
                <a:extLst>
                  <a:ext uri="{0D108BD9-81ED-4DB2-BD59-A6C34878D82A}">
                    <a16:rowId xmlns:a16="http://schemas.microsoft.com/office/drawing/2014/main" val="20000"/>
                  </a:ext>
                </a:extLst>
              </a:tr>
              <a:tr h="200000">
                <a:tc>
                  <a:txBody>
                    <a:bodyPr/>
                    <a:lstStyle/>
                    <a:p>
                      <a:pPr marL="0" indent="0" algn="l">
                        <a:buNone/>
                      </a:pPr>
                      <a:r>
                        <a:rPr lang="en-US" sz="1000">
                          <a:solidFill>
                            <a:srgbClr val="222222"/>
                          </a:solidFill>
                          <a:latin typeface="Calibri"/>
                        </a:rPr>
                        <a:t>Organization</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l">
                        <a:buNone/>
                      </a:pPr>
                      <a:r>
                        <a:rPr lang="en-US" sz="1000" dirty="0">
                          <a:solidFill>
                            <a:srgbClr val="222222"/>
                          </a:solidFill>
                          <a:latin typeface="Calibri"/>
                        </a:rPr>
                        <a:t>Customer ABC</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20001"/>
                  </a:ext>
                </a:extLst>
              </a:tr>
              <a:tr h="200000">
                <a:tc>
                  <a:txBody>
                    <a:bodyPr/>
                    <a:lstStyle/>
                    <a:p>
                      <a:pPr marL="0" indent="0" algn="l">
                        <a:buNone/>
                      </a:pPr>
                      <a:r>
                        <a:rPr lang="en-US" sz="1000">
                          <a:solidFill>
                            <a:srgbClr val="222222"/>
                          </a:solidFill>
                          <a:latin typeface="Calibri"/>
                        </a:rPr>
                        <a:t>System Type</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l">
                        <a:buNone/>
                      </a:pPr>
                      <a:r>
                        <a:rPr lang="en-US" sz="1000">
                          <a:solidFill>
                            <a:srgbClr val="222222"/>
                          </a:solidFill>
                          <a:latin typeface="Calibri"/>
                        </a:rPr>
                        <a:t>Cisco CUCM (On-Premise PBX)</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20002"/>
                  </a:ext>
                </a:extLst>
              </a:tr>
              <a:tr h="200000">
                <a:tc>
                  <a:txBody>
                    <a:bodyPr/>
                    <a:lstStyle/>
                    <a:p>
                      <a:pPr marL="0" indent="0" algn="l">
                        <a:buNone/>
                      </a:pPr>
                      <a:r>
                        <a:rPr lang="en-US" sz="1000">
                          <a:solidFill>
                            <a:srgbClr val="222222"/>
                          </a:solidFill>
                          <a:latin typeface="Calibri"/>
                        </a:rPr>
                        <a:t>Version / Build</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tc>
                  <a:txBody>
                    <a:bodyPr/>
                    <a:lstStyle/>
                    <a:p>
                      <a:pPr marL="0" indent="0" algn="l">
                        <a:buNone/>
                      </a:pPr>
                      <a:r>
                        <a:rPr lang="en-US" sz="1000">
                          <a:solidFill>
                            <a:srgbClr val="222222"/>
                          </a:solidFill>
                          <a:latin typeface="Calibri"/>
                        </a:rPr>
                        <a:t>10.5.2 / 10.5.2.16900-10.i386</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FFFFF"/>
                    </a:solidFill>
                  </a:tcPr>
                </a:tc>
                <a:extLst>
                  <a:ext uri="{0D108BD9-81ED-4DB2-BD59-A6C34878D82A}">
                    <a16:rowId xmlns:a16="http://schemas.microsoft.com/office/drawing/2014/main" val="20003"/>
                  </a:ext>
                </a:extLst>
              </a:tr>
              <a:tr h="200000">
                <a:tc>
                  <a:txBody>
                    <a:bodyPr/>
                    <a:lstStyle/>
                    <a:p>
                      <a:pPr marL="0" indent="0" algn="l">
                        <a:buNone/>
                      </a:pPr>
                      <a:r>
                        <a:rPr lang="en-US" sz="1000">
                          <a:solidFill>
                            <a:srgbClr val="222222"/>
                          </a:solidFill>
                          <a:latin typeface="Calibri"/>
                        </a:rPr>
                        <a:t>IP Address</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tc>
                  <a:txBody>
                    <a:bodyPr/>
                    <a:lstStyle/>
                    <a:p>
                      <a:pPr marL="0" indent="0" algn="l">
                        <a:buNone/>
                      </a:pPr>
                      <a:r>
                        <a:rPr lang="en-US" sz="1000" dirty="0">
                          <a:solidFill>
                            <a:srgbClr val="222222"/>
                          </a:solidFill>
                          <a:latin typeface="Calibri"/>
                        </a:rPr>
                        <a:t>Publisher 172.16.0.2  |  Subscriber 172.16.0.3</a:t>
                      </a:r>
                    </a:p>
                  </a:txBody>
                  <a:tcPr marL="50800" marR="50800" marT="33867" marB="33867" anchor="ctr">
                    <a:lnL w="6350">
                      <a:solidFill>
                        <a:srgbClr val="C8D8E8"/>
                      </a:solidFill>
                      <a:prstDash val="solid"/>
                    </a:lnL>
                    <a:lnR w="6350">
                      <a:solidFill>
                        <a:srgbClr val="C8D8E8"/>
                      </a:solidFill>
                      <a:prstDash val="solid"/>
                    </a:lnR>
                    <a:lnT w="6350">
                      <a:solidFill>
                        <a:srgbClr val="C8D8E8"/>
                      </a:solidFill>
                      <a:prstDash val="solid"/>
                    </a:lnT>
                    <a:lnB w="6350">
                      <a:solidFill>
                        <a:srgbClr val="C8D8E8"/>
                      </a:solidFill>
                      <a:prstDash val="solid"/>
                    </a:lnB>
                    <a:solidFill>
                      <a:srgbClr val="F0F5FA"/>
                    </a:solidFill>
                  </a:tcPr>
                </a:tc>
                <a:extLst>
                  <a:ext uri="{0D108BD9-81ED-4DB2-BD59-A6C34878D82A}">
                    <a16:rowId xmlns:a16="http://schemas.microsoft.com/office/drawing/2014/main" val="20004"/>
                  </a:ext>
                </a:extLst>
              </a:tr>
            </a:tbl>
          </a:graphicData>
        </a:graphic>
      </p:graphicFrame>
      <p:sp>
        <p:nvSpPr>
          <p:cNvPr id="8" name="Div"/>
          <p:cNvSpPr/>
          <p:nvPr/>
        </p:nvSpPr>
        <p:spPr>
          <a:xfrm>
            <a:off x="6217920" y="731520"/>
            <a:ext cx="36576" cy="5754624"/>
          </a:xfrm>
          <a:prstGeom prst="rect">
            <a:avLst/>
          </a:prstGeom>
          <a:solidFill>
            <a:srgbClr val="B8CDE0"/>
          </a:solidFill>
          <a:ln w="12700">
            <a:solidFill>
              <a:srgbClr val="B8CDE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ightTitle"/>
          <p:cNvSpPr/>
          <p:nvPr/>
        </p:nvSpPr>
        <p:spPr>
          <a:xfrm>
            <a:off x="6400800" y="792480"/>
            <a:ext cx="5364480" cy="42672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3B5C"/>
                </a:solidFill>
                <a:effectLst/>
                <a:uLnTx/>
                <a:uFillTx/>
                <a:latin typeface="Calibri"/>
                <a:ea typeface="+mn-ea"/>
                <a:cs typeface="+mn-cs"/>
              </a:rPr>
              <a:t>2.  Insights Summary</a:t>
            </a:r>
          </a:p>
        </p:txBody>
      </p:sp>
      <p:sp>
        <p:nvSpPr>
          <p:cNvPr id="10" name="Card1Bg"/>
          <p:cNvSpPr/>
          <p:nvPr/>
        </p:nvSpPr>
        <p:spPr>
          <a:xfrm>
            <a:off x="6400800" y="1350000"/>
            <a:ext cx="2500000" cy="105000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ard1Bar"/>
          <p:cNvSpPr/>
          <p:nvPr/>
        </p:nvSpPr>
        <p:spPr>
          <a:xfrm>
            <a:off x="6400800" y="1350000"/>
            <a:ext cx="2500000" cy="80000"/>
          </a:xfrm>
          <a:prstGeom prst="rect">
            <a:avLst/>
          </a:prstGeom>
          <a:solidFill>
            <a:srgbClr val="3DAB6E"/>
          </a:solidFill>
          <a:ln w="12700">
            <a:solidFill>
              <a:srgbClr val="3DAB6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ard1Num"/>
          <p:cNvSpPr/>
          <p:nvPr/>
        </p:nvSpPr>
        <p:spPr>
          <a:xfrm>
            <a:off x="6400800" y="1440000"/>
            <a:ext cx="2500000" cy="52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a:ea typeface="+mn-ea"/>
                <a:cs typeface="+mn-cs"/>
              </a:rPr>
              <a:t>793</a:t>
            </a:r>
          </a:p>
        </p:txBody>
      </p:sp>
      <p:sp>
        <p:nvSpPr>
          <p:cNvPr id="13" name="Card1Lbl"/>
          <p:cNvSpPr/>
          <p:nvPr/>
        </p:nvSpPr>
        <p:spPr>
          <a:xfrm>
            <a:off x="6400800" y="1960000"/>
            <a:ext cx="250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3DAB6E"/>
                </a:solidFill>
                <a:effectLst/>
                <a:uLnTx/>
                <a:uFillTx/>
                <a:latin typeface="Calibri"/>
                <a:ea typeface="+mn-ea"/>
                <a:cs typeface="+mn-cs"/>
              </a:rPr>
              <a:t>IP Extensions</a:t>
            </a:r>
          </a:p>
        </p:txBody>
      </p:sp>
      <p:sp>
        <p:nvSpPr>
          <p:cNvPr id="14" name="Card2Bg"/>
          <p:cNvSpPr/>
          <p:nvPr/>
        </p:nvSpPr>
        <p:spPr>
          <a:xfrm>
            <a:off x="9050000" y="1350000"/>
            <a:ext cx="2500000" cy="105000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ard2Bar"/>
          <p:cNvSpPr/>
          <p:nvPr/>
        </p:nvSpPr>
        <p:spPr>
          <a:xfrm>
            <a:off x="9050000" y="1350000"/>
            <a:ext cx="2500000" cy="80000"/>
          </a:xfrm>
          <a:prstGeom prst="rect">
            <a:avLst/>
          </a:prstGeom>
          <a:solidFill>
            <a:srgbClr val="F0A500"/>
          </a:solidFill>
          <a:ln w="12700">
            <a:solidFill>
              <a:srgbClr val="F0A5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Card2Num"/>
          <p:cNvSpPr/>
          <p:nvPr/>
        </p:nvSpPr>
        <p:spPr>
          <a:xfrm>
            <a:off x="9050000" y="1440000"/>
            <a:ext cx="2500000" cy="52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a:ea typeface="+mn-ea"/>
                <a:cs typeface="+mn-cs"/>
              </a:rPr>
              <a:t>135</a:t>
            </a:r>
          </a:p>
        </p:txBody>
      </p:sp>
      <p:sp>
        <p:nvSpPr>
          <p:cNvPr id="17" name="Card2Lbl"/>
          <p:cNvSpPr/>
          <p:nvPr/>
        </p:nvSpPr>
        <p:spPr>
          <a:xfrm>
            <a:off x="9050000" y="1960000"/>
            <a:ext cx="250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F0A500"/>
                </a:solidFill>
                <a:effectLst/>
                <a:uLnTx/>
                <a:uFillTx/>
                <a:latin typeface="Calibri"/>
                <a:ea typeface="+mn-ea"/>
                <a:cs typeface="+mn-cs"/>
              </a:rPr>
              <a:t>Analog Extensions</a:t>
            </a:r>
          </a:p>
        </p:txBody>
      </p:sp>
      <p:sp>
        <p:nvSpPr>
          <p:cNvPr id="18" name="Card3Bg"/>
          <p:cNvSpPr/>
          <p:nvPr/>
        </p:nvSpPr>
        <p:spPr>
          <a:xfrm>
            <a:off x="6400800" y="2550000"/>
            <a:ext cx="2500000" cy="105000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Card3Bar"/>
          <p:cNvSpPr/>
          <p:nvPr/>
        </p:nvSpPr>
        <p:spPr>
          <a:xfrm>
            <a:off x="6400800" y="2550000"/>
            <a:ext cx="2500000" cy="80000"/>
          </a:xfrm>
          <a:prstGeom prst="rect">
            <a:avLst/>
          </a:prstGeom>
          <a:solidFill>
            <a:srgbClr val="3DAB6E"/>
          </a:solidFill>
          <a:ln w="12700">
            <a:solidFill>
              <a:srgbClr val="3DAB6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Card3Num"/>
          <p:cNvSpPr/>
          <p:nvPr/>
        </p:nvSpPr>
        <p:spPr>
          <a:xfrm>
            <a:off x="6400800" y="2640000"/>
            <a:ext cx="2500000" cy="52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a:ea typeface="+mn-ea"/>
                <a:cs typeface="+mn-cs"/>
              </a:rPr>
              <a:t>949</a:t>
            </a:r>
          </a:p>
        </p:txBody>
      </p:sp>
      <p:sp>
        <p:nvSpPr>
          <p:cNvPr id="21" name="Card3Lbl"/>
          <p:cNvSpPr/>
          <p:nvPr/>
        </p:nvSpPr>
        <p:spPr>
          <a:xfrm>
            <a:off x="6400800" y="3160000"/>
            <a:ext cx="250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3DAB6E"/>
                </a:solidFill>
                <a:effectLst/>
                <a:uLnTx/>
                <a:uFillTx/>
                <a:latin typeface="Calibri"/>
                <a:ea typeface="+mn-ea"/>
                <a:cs typeface="+mn-cs"/>
              </a:rPr>
              <a:t>Total DNs</a:t>
            </a:r>
          </a:p>
        </p:txBody>
      </p:sp>
      <p:sp>
        <p:nvSpPr>
          <p:cNvPr id="22" name="Card4Bg"/>
          <p:cNvSpPr/>
          <p:nvPr/>
        </p:nvSpPr>
        <p:spPr>
          <a:xfrm>
            <a:off x="9050000" y="2550000"/>
            <a:ext cx="2500000" cy="1050000"/>
          </a:xfrm>
          <a:prstGeom prst="rect">
            <a:avLst/>
          </a:prstGeom>
          <a:solidFill>
            <a:srgbClr val="003B5C"/>
          </a:solidFill>
          <a:ln w="12700">
            <a:solidFill>
              <a:srgbClr val="003B5C"/>
            </a:solidFill>
            <a:prstDash val="solid"/>
          </a:ln>
          <a:effectLst>
            <a:outerShdw blurRad="101600" dist="25400" dir="8100000" algn="bl" rotWithShape="0">
              <a:srgbClr val="000000">
                <a:alpha val="12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Card4Bar"/>
          <p:cNvSpPr/>
          <p:nvPr/>
        </p:nvSpPr>
        <p:spPr>
          <a:xfrm>
            <a:off x="9050000" y="2550000"/>
            <a:ext cx="2500000" cy="80000"/>
          </a:xfrm>
          <a:prstGeom prst="rect">
            <a:avLst/>
          </a:prstGeom>
          <a:solidFill>
            <a:srgbClr val="3DAB6E"/>
          </a:solidFill>
          <a:ln w="12700">
            <a:solidFill>
              <a:srgbClr val="3DAB6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Card4Num"/>
          <p:cNvSpPr/>
          <p:nvPr/>
        </p:nvSpPr>
        <p:spPr>
          <a:xfrm>
            <a:off x="9050000" y="2640000"/>
            <a:ext cx="2500000" cy="52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a:ea typeface="+mn-ea"/>
                <a:cs typeface="+mn-cs"/>
              </a:rPr>
              <a:t>952</a:t>
            </a:r>
          </a:p>
        </p:txBody>
      </p:sp>
      <p:sp>
        <p:nvSpPr>
          <p:cNvPr id="25" name="Card4Lbl"/>
          <p:cNvSpPr/>
          <p:nvPr/>
        </p:nvSpPr>
        <p:spPr>
          <a:xfrm>
            <a:off x="9050000" y="3160000"/>
            <a:ext cx="2500000" cy="2400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3DAB6E"/>
                </a:solidFill>
                <a:effectLst/>
                <a:uLnTx/>
                <a:uFillTx/>
                <a:latin typeface="Calibri"/>
                <a:ea typeface="+mn-ea"/>
                <a:cs typeface="+mn-cs"/>
              </a:rPr>
              <a:t>Total Devices</a:t>
            </a:r>
          </a:p>
        </p:txBody>
      </p:sp>
      <p:sp>
        <p:nvSpPr>
          <p:cNvPr id="26" name="LeftInfo"/>
          <p:cNvSpPr/>
          <p:nvPr/>
        </p:nvSpPr>
        <p:spPr>
          <a:xfrm>
            <a:off x="365760" y="2800000"/>
            <a:ext cx="5486400" cy="3000000"/>
          </a:xfrm>
          <a:prstGeom prst="rect">
            <a:avLst/>
          </a:prstGeom>
          <a:noFill/>
          <a:ln/>
        </p:spPr>
        <p:txBody>
          <a:bodyPr wrap="square" lIns="0" tIns="0" rIns="0" bIns="0"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3B5C"/>
                </a:solidFill>
                <a:effectLst/>
                <a:uLnTx/>
                <a:uFillTx/>
                <a:latin typeface="Calibri"/>
                <a:ea typeface="+mn-ea"/>
                <a:cs typeface="+mn-cs"/>
              </a:rPr>
              <a:t>CDR Call Activity (Real Usage Data)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444444"/>
                </a:solidFill>
                <a:effectLst/>
                <a:uLnTx/>
                <a:uFillTx/>
                <a:latin typeface="Calibri"/>
                <a:ea typeface="+mn-ea"/>
                <a:cs typeface="+mn-cs"/>
              </a:rPr>
              <a:t>Total calls: 86,827  |  Incoming: 57,278  |  Outgoing: 29,549</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444444"/>
                </a:solidFill>
                <a:effectLst/>
                <a:uLnTx/>
                <a:uFillTx/>
                <a:latin typeface="Calibri"/>
                <a:ea typeface="+mn-ea"/>
                <a:cs typeface="+mn-cs"/>
              </a:rPr>
              <a:t>HIGH users (&gt;100 calls): 91  |  &gt;250 calls: 67  |  &gt;1000 calls: 17</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444444"/>
                </a:solidFill>
                <a:effectLst/>
                <a:uLnTx/>
                <a:uFillTx/>
                <a:latin typeface="Calibri"/>
                <a:ea typeface="+mn-ea"/>
                <a:cs typeface="+mn-cs"/>
              </a:rPr>
              <a:t>LOW users (0 calls): 325  |  Under 20 calls: 296</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3B5C"/>
                </a:solidFill>
                <a:effectLst/>
                <a:uLnTx/>
                <a:uFillTx/>
                <a:latin typeface="Calibri"/>
                <a:ea typeface="+mn-ea"/>
                <a:cs typeface="+mn-cs"/>
              </a:rPr>
              <a:t>
Call Forwarding Summary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444444"/>
                </a:solidFill>
                <a:effectLst/>
                <a:uLnTx/>
                <a:uFillTx/>
                <a:latin typeface="Calibri"/>
                <a:ea typeface="+mn-ea"/>
                <a:cs typeface="+mn-cs"/>
              </a:rPr>
              <a:t>External forwards: 4  |  Internal forwards: 607 extensions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E05000"/>
                </a:solidFill>
                <a:effectLst/>
                <a:uLnTx/>
                <a:uFillTx/>
                <a:latin typeface="Calibri"/>
                <a:ea typeface="+mn-ea"/>
                <a:cs typeface="+mn-cs"/>
              </a:rPr>
              <a:t>⚠ 4 extensions forward to external PSTN — review before migration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3B5C"/>
                </a:solidFill>
                <a:effectLst/>
                <a:uLnTx/>
                <a:uFillTx/>
                <a:latin typeface="Calibri"/>
                <a:ea typeface="+mn-ea"/>
                <a:cs typeface="+mn-cs"/>
              </a:rPr>
              <a:t>
Data Quality Alerts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E05000"/>
                </a:solidFill>
                <a:effectLst/>
                <a:uLnTx/>
                <a:uFillTx/>
                <a:latin typeface="Calibri"/>
                <a:ea typeface="+mn-ea"/>
                <a:cs typeface="+mn-cs"/>
              </a:rPr>
              <a:t>⚠ 13 duplicate extensions detected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E05000"/>
                </a:solidFill>
                <a:effectLst/>
                <a:uLnTx/>
                <a:uFillTx/>
                <a:latin typeface="Calibri"/>
                <a:ea typeface="+mn-ea"/>
                <a:cs typeface="+mn-cs"/>
              </a:rPr>
              <a:t>⚠ 16 duplicate names detected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E05000"/>
                </a:solidFill>
                <a:effectLst/>
                <a:uLnTx/>
                <a:uFillTx/>
                <a:latin typeface="Calibri"/>
                <a:ea typeface="+mn-ea"/>
                <a:cs typeface="+mn-cs"/>
              </a:rPr>
              <a:t>⚠ 24 devices with no extension number assigned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E05000"/>
                </a:solidFill>
                <a:effectLst/>
                <a:uLnTx/>
                <a:uFillTx/>
                <a:latin typeface="Calibri"/>
                <a:ea typeface="+mn-ea"/>
                <a:cs typeface="+mn-cs"/>
              </a:rPr>
              <a:t>⚠ 167+ legacy 7940/7960 phones (EOL — unsupported on Webex)</a:t>
            </a:r>
          </a:p>
        </p:txBody>
      </p:sp>
      <p:sp>
        <p:nvSpPr>
          <p:cNvPr id="27" name="EnergyBox"/>
          <p:cNvSpPr/>
          <p:nvPr/>
        </p:nvSpPr>
        <p:spPr>
          <a:xfrm>
            <a:off x="6400800" y="3570000"/>
            <a:ext cx="5364480" cy="1900000"/>
          </a:xfrm>
          <a:prstGeom prst="rect">
            <a:avLst/>
          </a:prstGeom>
          <a:solidFill>
            <a:srgbClr val="FFFFFF">
              <a:alpha val="70000"/>
            </a:srgbClr>
          </a:solidFill>
          <a:ln w="9525">
            <a:solidFill>
              <a:srgbClr val="C8D8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EnergyText"/>
          <p:cNvSpPr/>
          <p:nvPr/>
        </p:nvSpPr>
        <p:spPr>
          <a:xfrm>
            <a:off x="6522720" y="3620000"/>
            <a:ext cx="5145024" cy="18000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srgbClr val="003B5C"/>
                </a:solidFill>
                <a:effectLst/>
                <a:uLnTx/>
                <a:uFillTx/>
                <a:latin typeface="Calibri"/>
                <a:ea typeface="+mn-ea"/>
                <a:cs typeface="+mn-cs"/>
              </a:rPr>
              <a:t>⚡ Energy &amp; Carbon Footprint Insight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334466"/>
                </a:solidFill>
                <a:effectLst/>
                <a:uLnTx/>
                <a:uFillTx/>
                <a:latin typeface="Calibri"/>
                <a:ea typeface="+mn-ea"/>
                <a:cs typeface="+mn-cs"/>
              </a:rPr>
              <a:t>Infrastructure consumes 1.22 kWh (10,670 kW annually).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334466"/>
                </a:solidFill>
                <a:effectLst/>
                <a:uLnTx/>
                <a:uFillTx/>
                <a:latin typeface="Calibri"/>
                <a:ea typeface="+mn-ea"/>
                <a:cs typeface="+mn-cs"/>
              </a:rPr>
              <a:t>CO2: 5,597 kg/year  |  Energy cost: £4,054/year</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334466"/>
                </a:solidFill>
                <a:effectLst/>
                <a:uLnTx/>
                <a:uFillTx/>
                <a:latin typeface="Calibri"/>
                <a:ea typeface="+mn-ea"/>
                <a:cs typeface="+mn-cs"/>
              </a:rPr>
              <a:t>Equivalent to felling 10.67 trees or driving 1.63 cars annually.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334466"/>
                </a:solidFill>
                <a:effectLst/>
                <a:uLnTx/>
                <a:uFillTx/>
                <a:latin typeface="Calibri"/>
                <a:ea typeface="+mn-ea"/>
                <a:cs typeface="+mn-cs"/>
              </a:rPr>
              <a:t>E3 license cost est: £16,201/mo  |  E5: £25,606/mo (627 active users)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srgbClr val="3DAB6E"/>
                </a:solidFill>
                <a:effectLst/>
                <a:uLnTx/>
                <a:uFillTx/>
                <a:latin typeface="Calibri"/>
                <a:ea typeface="+mn-ea"/>
                <a:cs typeface="+mn-cs"/>
              </a:rPr>
              <a:t>🌱 Hosted cloud migration reduces carbon impact significantly.</a:t>
            </a:r>
          </a:p>
        </p:txBody>
      </p:sp>
      <p:sp>
        <p:nvSpPr>
          <p:cNvPr id="29" name="FtrBar"/>
          <p:cNvSpPr/>
          <p:nvPr/>
        </p:nvSpPr>
        <p:spPr>
          <a:xfrm>
            <a:off x="0" y="6498336"/>
            <a:ext cx="12192000" cy="359664"/>
          </a:xfrm>
          <a:prstGeom prst="rect">
            <a:avLst/>
          </a:prstGeom>
          <a:solidFill>
            <a:srgbClr val="003B5C"/>
          </a:solidFill>
          <a:ln w="12700">
            <a:solidFill>
              <a:srgbClr val="003B5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trTxt"/>
          <p:cNvSpPr/>
          <p:nvPr/>
        </p:nvSpPr>
        <p:spPr>
          <a:xfrm>
            <a:off x="365760" y="6498336"/>
            <a:ext cx="11460480" cy="3596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A8C8E0"/>
                </a:solidFill>
                <a:effectLst/>
                <a:uLnTx/>
                <a:uFillTx/>
                <a:latin typeface="Calibri"/>
                <a:ea typeface="+mn-ea"/>
                <a:cs typeface="+mn-cs"/>
              </a:rPr>
              <a:t>© Packet Fusion  |  Powered by Bridgepointe Technologies  |  Data Extraction Tool</a:t>
            </a:r>
          </a:p>
        </p:txBody>
      </p:sp>
    </p:spTree>
  </p:cSld>
  <p:clrMapOvr>
    <a:masterClrMapping/>
  </p:clrMapOvr>
</p:sld>
</file>

<file path=ppt/theme/theme1.xml><?xml version="1.0" encoding="utf-8"?>
<a:theme xmlns:a="http://schemas.openxmlformats.org/drawingml/2006/main" name="Custom Photo Slides">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16E47E71-1133-42F0-B42D-468C185D6DA1}"/>
    </a:ext>
  </a:extLst>
</a:theme>
</file>

<file path=ppt/theme/theme10.xml><?xml version="1.0" encoding="utf-8"?>
<a:theme xmlns:a="http://schemas.openxmlformats.org/drawingml/2006/main" name="2_Lite Content Slide">
  <a:themeElements>
    <a:clrScheme name="Bridgepointe Brand Colors Dark">
      <a:dk1>
        <a:srgbClr val="174255"/>
      </a:dk1>
      <a:lt1>
        <a:srgbClr val="FFFFFF"/>
      </a:lt1>
      <a:dk2>
        <a:srgbClr val="174255"/>
      </a:dk2>
      <a:lt2>
        <a:srgbClr val="339FA8"/>
      </a:lt2>
      <a:accent1>
        <a:srgbClr val="FACF3B"/>
      </a:accent1>
      <a:accent2>
        <a:srgbClr val="D8D8D8"/>
      </a:accent2>
      <a:accent3>
        <a:srgbClr val="339FA8"/>
      </a:accent3>
      <a:accent4>
        <a:srgbClr val="25AB65"/>
      </a:accent4>
      <a:accent5>
        <a:srgbClr val="174255"/>
      </a:accent5>
      <a:accent6>
        <a:srgbClr val="2E6A65"/>
      </a:accent6>
      <a:hlink>
        <a:srgbClr val="FFFFFF"/>
      </a:hlink>
      <a:folHlink>
        <a:srgbClr val="FACF3B"/>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2D7167EE-8FCD-45DD-BA12-82C91A8F1DE8}"/>
    </a:ext>
  </a:extLst>
</a:theme>
</file>

<file path=ppt/theme/theme11.xml><?xml version="1.0" encoding="utf-8"?>
<a:theme xmlns:a="http://schemas.openxmlformats.org/drawingml/2006/main" name="2_Dark Content Slide">
  <a:themeElements>
    <a:clrScheme name="Bridgepointe Brand Colors Dark">
      <a:dk1>
        <a:srgbClr val="174255"/>
      </a:dk1>
      <a:lt1>
        <a:srgbClr val="FFFFFF"/>
      </a:lt1>
      <a:dk2>
        <a:srgbClr val="174255"/>
      </a:dk2>
      <a:lt2>
        <a:srgbClr val="339FA8"/>
      </a:lt2>
      <a:accent1>
        <a:srgbClr val="FACF3B"/>
      </a:accent1>
      <a:accent2>
        <a:srgbClr val="D8D8D8"/>
      </a:accent2>
      <a:accent3>
        <a:srgbClr val="339FA8"/>
      </a:accent3>
      <a:accent4>
        <a:srgbClr val="25AB65"/>
      </a:accent4>
      <a:accent5>
        <a:srgbClr val="174255"/>
      </a:accent5>
      <a:accent6>
        <a:srgbClr val="2E6A65"/>
      </a:accent6>
      <a:hlink>
        <a:srgbClr val="FFFFFF"/>
      </a:hlink>
      <a:folHlink>
        <a:srgbClr val="FACF3B"/>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C9B62A57-4D77-411B-8660-EBB0E6CBFB8B}"/>
    </a:ext>
  </a:extLst>
</a:theme>
</file>

<file path=ppt/theme/theme12.xml><?xml version="1.0" encoding="utf-8"?>
<a:theme xmlns:a="http://schemas.openxmlformats.org/drawingml/2006/main" name="3_Office Theme">
  <a:themeElements>
    <a:clrScheme name="PFI">
      <a:dk1>
        <a:srgbClr val="052E47"/>
      </a:dk1>
      <a:lt1>
        <a:srgbClr val="FFFFFF"/>
      </a:lt1>
      <a:dk2>
        <a:srgbClr val="0E3A5F"/>
      </a:dk2>
      <a:lt2>
        <a:srgbClr val="F9A73D"/>
      </a:lt2>
      <a:accent1>
        <a:srgbClr val="0E3A5F"/>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Custom 1">
      <a:majorFont>
        <a:latin typeface="Poppins "/>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4_Office Theme">
  <a:themeElements>
    <a:clrScheme name="PFI">
      <a:dk1>
        <a:srgbClr val="052E47"/>
      </a:dk1>
      <a:lt1>
        <a:srgbClr val="FFFFFF"/>
      </a:lt1>
      <a:dk2>
        <a:srgbClr val="0E3A5F"/>
      </a:dk2>
      <a:lt2>
        <a:srgbClr val="F9A73D"/>
      </a:lt2>
      <a:accent1>
        <a:srgbClr val="0E3A5F"/>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5_Office Theme">
  <a:themeElements>
    <a:clrScheme name="PFI BPT">
      <a:dk1>
        <a:srgbClr val="052E47"/>
      </a:dk1>
      <a:lt1>
        <a:srgbClr val="FFFFFF"/>
      </a:lt1>
      <a:dk2>
        <a:srgbClr val="0E3A5F"/>
      </a:dk2>
      <a:lt2>
        <a:srgbClr val="00B050"/>
      </a:lt2>
      <a:accent1>
        <a:srgbClr val="0E3A5F"/>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3_Lite Content Slide">
  <a:themeElements>
    <a:clrScheme name="Bridgepointe Brand Colors Dark">
      <a:dk1>
        <a:srgbClr val="174255"/>
      </a:dk1>
      <a:lt1>
        <a:srgbClr val="FFFFFF"/>
      </a:lt1>
      <a:dk2>
        <a:srgbClr val="174255"/>
      </a:dk2>
      <a:lt2>
        <a:srgbClr val="339FA8"/>
      </a:lt2>
      <a:accent1>
        <a:srgbClr val="FACF3B"/>
      </a:accent1>
      <a:accent2>
        <a:srgbClr val="D8D8D8"/>
      </a:accent2>
      <a:accent3>
        <a:srgbClr val="339FA8"/>
      </a:accent3>
      <a:accent4>
        <a:srgbClr val="25AB65"/>
      </a:accent4>
      <a:accent5>
        <a:srgbClr val="174255"/>
      </a:accent5>
      <a:accent6>
        <a:srgbClr val="2E6A65"/>
      </a:accent6>
      <a:hlink>
        <a:srgbClr val="FFFFFF"/>
      </a:hlink>
      <a:folHlink>
        <a:srgbClr val="FACF3B"/>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6_Office Theme">
  <a:themeElements>
    <a:clrScheme name="PFI">
      <a:dk1>
        <a:srgbClr val="052E47"/>
      </a:dk1>
      <a:lt1>
        <a:srgbClr val="FFFFFF"/>
      </a:lt1>
      <a:dk2>
        <a:srgbClr val="0E3A5F"/>
      </a:dk2>
      <a:lt2>
        <a:srgbClr val="F9A73D"/>
      </a:lt2>
      <a:accent1>
        <a:srgbClr val="0E3A5F"/>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8.xml><?xml version="1.0" encoding="utf-8"?>
<a:theme xmlns:a="http://schemas.openxmlformats.org/drawingml/2006/main" name="2_Custom Photo Slides">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16E47E71-1133-42F0-B42D-468C185D6DA1}"/>
    </a:ext>
  </a:extLst>
</a:theme>
</file>

<file path=ppt/theme/theme19.xml><?xml version="1.0" encoding="utf-8"?>
<a:theme xmlns:a="http://schemas.openxmlformats.org/drawingml/2006/main" name="3_Custom Photo Slides">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16E47E71-1133-42F0-B42D-468C185D6DA1}"/>
    </a:ext>
  </a:extLst>
</a:theme>
</file>

<file path=ppt/theme/theme2.xml><?xml version="1.0" encoding="utf-8"?>
<a:theme xmlns:a="http://schemas.openxmlformats.org/drawingml/2006/main" name="White Title Slides">
  <a:themeElements>
    <a:clrScheme name="Bridgepointe Brand 2024">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EDB3E4E5-FF9B-4A7F-A9CE-98EDF819CF0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hoto Dark 1">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01307DF9-0BF9-4287-8F19-06C41CB54674}"/>
    </a:ext>
  </a:extLst>
</a:theme>
</file>

<file path=ppt/theme/theme4.xml><?xml version="1.0" encoding="utf-8"?>
<a:theme xmlns:a="http://schemas.openxmlformats.org/drawingml/2006/main" name="Photo Dark 2">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FE402C47-C2F8-424C-803B-6F027CD17609}"/>
    </a:ext>
  </a:extLst>
</a:theme>
</file>

<file path=ppt/theme/theme5.xml><?xml version="1.0" encoding="utf-8"?>
<a:theme xmlns:a="http://schemas.openxmlformats.org/drawingml/2006/main" name="Dark Content Slide">
  <a:themeElements>
    <a:clrScheme name="Bridgepointe Brand Colors Dark">
      <a:dk1>
        <a:srgbClr val="174255"/>
      </a:dk1>
      <a:lt1>
        <a:srgbClr val="FFFFFF"/>
      </a:lt1>
      <a:dk2>
        <a:srgbClr val="174255"/>
      </a:dk2>
      <a:lt2>
        <a:srgbClr val="339FA8"/>
      </a:lt2>
      <a:accent1>
        <a:srgbClr val="FACF3B"/>
      </a:accent1>
      <a:accent2>
        <a:srgbClr val="D8D8D8"/>
      </a:accent2>
      <a:accent3>
        <a:srgbClr val="339FA8"/>
      </a:accent3>
      <a:accent4>
        <a:srgbClr val="25AB65"/>
      </a:accent4>
      <a:accent5>
        <a:srgbClr val="174255"/>
      </a:accent5>
      <a:accent6>
        <a:srgbClr val="2E6A65"/>
      </a:accent6>
      <a:hlink>
        <a:srgbClr val="FFFFFF"/>
      </a:hlink>
      <a:folHlink>
        <a:srgbClr val="FACF3B"/>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C9B62A57-4D77-411B-8660-EBB0E6CBFB8B}"/>
    </a:ext>
  </a:extLst>
</a:theme>
</file>

<file path=ppt/theme/theme6.xml><?xml version="1.0" encoding="utf-8"?>
<a:theme xmlns:a="http://schemas.openxmlformats.org/drawingml/2006/main" name="1_Lite Content Slide">
  <a:themeElements>
    <a:clrScheme name="Bridgepointe Brand Colors Dark">
      <a:dk1>
        <a:srgbClr val="174255"/>
      </a:dk1>
      <a:lt1>
        <a:srgbClr val="FFFFFF"/>
      </a:lt1>
      <a:dk2>
        <a:srgbClr val="174255"/>
      </a:dk2>
      <a:lt2>
        <a:srgbClr val="339FA8"/>
      </a:lt2>
      <a:accent1>
        <a:srgbClr val="FACF3B"/>
      </a:accent1>
      <a:accent2>
        <a:srgbClr val="D8D8D8"/>
      </a:accent2>
      <a:accent3>
        <a:srgbClr val="339FA8"/>
      </a:accent3>
      <a:accent4>
        <a:srgbClr val="25AB65"/>
      </a:accent4>
      <a:accent5>
        <a:srgbClr val="174255"/>
      </a:accent5>
      <a:accent6>
        <a:srgbClr val="2E6A65"/>
      </a:accent6>
      <a:hlink>
        <a:srgbClr val="FFFFFF"/>
      </a:hlink>
      <a:folHlink>
        <a:srgbClr val="FACF3B"/>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2D7167EE-8FCD-45DD-BA12-82C91A8F1DE8}"/>
    </a:ext>
  </a:extLst>
</a:theme>
</file>

<file path=ppt/theme/theme7.xml><?xml version="1.0" encoding="utf-8"?>
<a:theme xmlns:a="http://schemas.openxmlformats.org/drawingml/2006/main" name="White Content Slide">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Photo Dark 1">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01307DF9-0BF9-4287-8F19-06C41CB54674}"/>
    </a:ext>
  </a:extLst>
</a:theme>
</file>

<file path=ppt/theme/theme9.xml><?xml version="1.0" encoding="utf-8"?>
<a:theme xmlns:a="http://schemas.openxmlformats.org/drawingml/2006/main" name="1_Dark Content Slide">
  <a:themeElements>
    <a:clrScheme name="Packet Fusion">
      <a:dk1>
        <a:srgbClr val="003B5C"/>
      </a:dk1>
      <a:lt1>
        <a:sysClr val="window" lastClr="FFFFFF"/>
      </a:lt1>
      <a:dk2>
        <a:srgbClr val="17C662"/>
      </a:dk2>
      <a:lt2>
        <a:srgbClr val="F6F6F6"/>
      </a:lt2>
      <a:accent1>
        <a:srgbClr val="003B5C"/>
      </a:accent1>
      <a:accent2>
        <a:srgbClr val="17C662"/>
      </a:accent2>
      <a:accent3>
        <a:srgbClr val="F6F6F6"/>
      </a:accent3>
      <a:accent4>
        <a:srgbClr val="FACF3B"/>
      </a:accent4>
      <a:accent5>
        <a:srgbClr val="63C1EA"/>
      </a:accent5>
      <a:accent6>
        <a:srgbClr val="17C662"/>
      </a:accent6>
      <a:hlink>
        <a:srgbClr val="003B5C"/>
      </a:hlink>
      <a:folHlink>
        <a:srgbClr val="C5E0B3"/>
      </a:folHlink>
    </a:clrScheme>
    <a:fontScheme name="Bridgepointe Brand Fonts">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Deck - Packet Fusion  -  Read-Only" id="{10088642-C050-40E9-9055-BBDE6A2240F7}" vid="{C9B62A57-4D77-411B-8660-EBB0E6CBFB8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bc4e544-978b-470d-b464-2913de32b392" xsi:nil="true"/>
    <MediaServiceKeyPoints xmlns="f3f5bee9-0061-4b2f-9dd1-d7654153a12f" xsi:nil="true"/>
    <lcf76f155ced4ddcb4097134ff3c332f xmlns="f3f5bee9-0061-4b2f-9dd1-d7654153a12f">
      <Terms xmlns="http://schemas.microsoft.com/office/infopath/2007/PartnerControls"/>
    </lcf76f155ced4ddcb4097134ff3c332f>
    <SharedWithUsers xmlns="9bc4e544-978b-470d-b464-2913de32b392">
      <UserInfo>
        <DisplayName>Alexander Stanich</DisplayName>
        <AccountId>90</AccountId>
        <AccountType/>
      </UserInfo>
      <UserInfo>
        <DisplayName>Matt Pingatore</DisplayName>
        <AccountId>58</AccountId>
        <AccountType/>
      </UserInfo>
      <UserInfo>
        <DisplayName>Matt Pingatore</DisplayName>
        <AccountId>227</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19C49AC9AC2E4294999F7A26336FBE" ma:contentTypeVersion="21" ma:contentTypeDescription="Create a new document." ma:contentTypeScope="" ma:versionID="1bacfc39680aeeb9c5905dadb2a16307">
  <xsd:schema xmlns:xsd="http://www.w3.org/2001/XMLSchema" xmlns:xs="http://www.w3.org/2001/XMLSchema" xmlns:p="http://schemas.microsoft.com/office/2006/metadata/properties" xmlns:ns1="http://schemas.microsoft.com/sharepoint/v3" xmlns:ns2="f3f5bee9-0061-4b2f-9dd1-d7654153a12f" xmlns:ns3="9bc4e544-978b-470d-b464-2913de32b392" targetNamespace="http://schemas.microsoft.com/office/2006/metadata/properties" ma:root="true" ma:fieldsID="bbcce124dd3cb447c418e929a1b62a1d" ns1:_="" ns2:_="" ns3:_="">
    <xsd:import namespace="http://schemas.microsoft.com/sharepoint/v3"/>
    <xsd:import namespace="f3f5bee9-0061-4b2f-9dd1-d7654153a12f"/>
    <xsd:import namespace="9bc4e544-978b-470d-b464-2913de32b3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f5bee9-0061-4b2f-9dd1-d7654153a1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ffa040f-0199-4173-aced-ff30388079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c4e544-978b-470d-b464-2913de32b3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9f449d7-f31c-4e8f-ba57-e554e5dfd89b}" ma:internalName="TaxCatchAll" ma:showField="CatchAllData" ma:web="9bc4e544-978b-470d-b464-2913de32b3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EA95FB-CA08-49B7-ACB3-F9D3CF51D93A}">
  <ds:schemaRefs>
    <ds:schemaRef ds:uri="http://purl.org/dc/terms/"/>
    <ds:schemaRef ds:uri="http://schemas.microsoft.com/sharepoint/v3"/>
    <ds:schemaRef ds:uri="http://schemas.microsoft.com/office/2006/documentManagement/types"/>
    <ds:schemaRef ds:uri="http://purl.org/dc/dcmitype/"/>
    <ds:schemaRef ds:uri="http://www.w3.org/XML/1998/namespace"/>
    <ds:schemaRef ds:uri="http://schemas.microsoft.com/office/infopath/2007/PartnerControls"/>
    <ds:schemaRef ds:uri="http://purl.org/dc/elements/1.1/"/>
    <ds:schemaRef ds:uri="http://schemas.openxmlformats.org/package/2006/metadata/core-properties"/>
    <ds:schemaRef ds:uri="9bc4e544-978b-470d-b464-2913de32b392"/>
    <ds:schemaRef ds:uri="f3f5bee9-0061-4b2f-9dd1-d7654153a12f"/>
    <ds:schemaRef ds:uri="http://schemas.microsoft.com/office/2006/metadata/properties"/>
  </ds:schemaRefs>
</ds:datastoreItem>
</file>

<file path=customXml/itemProps2.xml><?xml version="1.0" encoding="utf-8"?>
<ds:datastoreItem xmlns:ds="http://schemas.openxmlformats.org/officeDocument/2006/customXml" ds:itemID="{5571BCEA-BFD4-4A19-A553-5C9F87CB8F22}">
  <ds:schemaRefs>
    <ds:schemaRef ds:uri="http://schemas.microsoft.com/sharepoint/v3/contenttype/forms"/>
  </ds:schemaRefs>
</ds:datastoreItem>
</file>

<file path=customXml/itemProps3.xml><?xml version="1.0" encoding="utf-8"?>
<ds:datastoreItem xmlns:ds="http://schemas.openxmlformats.org/officeDocument/2006/customXml" ds:itemID="{71ACCF52-10AA-4E77-B79E-9AE06C3DFE29}">
  <ds:schemaRefs>
    <ds:schemaRef ds:uri="9bc4e544-978b-470d-b464-2913de32b392"/>
    <ds:schemaRef ds:uri="f3f5bee9-0061-4b2f-9dd1-d7654153a1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Blank</Template>
  <TotalTime>1476</TotalTime>
  <Words>6716</Words>
  <Application>Microsoft Office PowerPoint</Application>
  <PresentationFormat>Widescreen</PresentationFormat>
  <Paragraphs>1503</Paragraphs>
  <Slides>48</Slides>
  <Notes>24</Notes>
  <HiddenSlides>0</HiddenSlides>
  <MMClips>0</MMClips>
  <ScaleCrop>false</ScaleCrop>
  <HeadingPairs>
    <vt:vector size="6" baseType="variant">
      <vt:variant>
        <vt:lpstr>Fonts Used</vt:lpstr>
      </vt:variant>
      <vt:variant>
        <vt:i4>13</vt:i4>
      </vt:variant>
      <vt:variant>
        <vt:lpstr>Theme</vt:lpstr>
      </vt:variant>
      <vt:variant>
        <vt:i4>19</vt:i4>
      </vt:variant>
      <vt:variant>
        <vt:lpstr>Slide Titles</vt:lpstr>
      </vt:variant>
      <vt:variant>
        <vt:i4>48</vt:i4>
      </vt:variant>
    </vt:vector>
  </HeadingPairs>
  <TitlesOfParts>
    <vt:vector size="80" baseType="lpstr">
      <vt:lpstr>Aptos</vt:lpstr>
      <vt:lpstr>Aptos Display</vt:lpstr>
      <vt:lpstr>Arial</vt:lpstr>
      <vt:lpstr>Avenir Next LT Pro</vt:lpstr>
      <vt:lpstr>AvenirNext LT Pro Bold</vt:lpstr>
      <vt:lpstr>Bodoni MT</vt:lpstr>
      <vt:lpstr>Calibri</vt:lpstr>
      <vt:lpstr>Futura PT Book</vt:lpstr>
      <vt:lpstr>Jost</vt:lpstr>
      <vt:lpstr>Open Sans</vt:lpstr>
      <vt:lpstr>Segoe UI</vt:lpstr>
      <vt:lpstr>Symbol</vt:lpstr>
      <vt:lpstr>Wingdings</vt:lpstr>
      <vt:lpstr>Custom Photo Slides</vt:lpstr>
      <vt:lpstr>White Title Slides</vt:lpstr>
      <vt:lpstr>Photo Dark 1</vt:lpstr>
      <vt:lpstr>Photo Dark 2</vt:lpstr>
      <vt:lpstr>Dark Content Slide</vt:lpstr>
      <vt:lpstr>1_Lite Content Slide</vt:lpstr>
      <vt:lpstr>White Content Slide</vt:lpstr>
      <vt:lpstr>1_Photo Dark 1</vt:lpstr>
      <vt:lpstr>1_Dark Content Slide</vt:lpstr>
      <vt:lpstr>2_Lite Content Slide</vt:lpstr>
      <vt:lpstr>2_Dark Content Slide</vt:lpstr>
      <vt:lpstr>3_Office Theme</vt:lpstr>
      <vt:lpstr>4_Office Theme</vt:lpstr>
      <vt:lpstr>5_Office Theme</vt:lpstr>
      <vt:lpstr>3_Lite Content Slide</vt:lpstr>
      <vt:lpstr>2_Office Theme</vt:lpstr>
      <vt:lpstr>6_Office Theme</vt:lpstr>
      <vt:lpstr>2_Custom Photo Slides</vt:lpstr>
      <vt:lpstr>3_Custom Photo Slides</vt:lpstr>
      <vt:lpstr>Packet Fusion  CloudConnect</vt:lpstr>
      <vt:lpstr>PowerPoint Presentation</vt:lpstr>
      <vt:lpstr>PowerPoint Presentation</vt:lpstr>
      <vt:lpstr>PowerPoint Presentation</vt:lpstr>
      <vt:lpstr>Cisco Solution Audit &amp; Migration Assessment Packet Fusions (MAT) Migration Assessment Tool</vt:lpstr>
      <vt:lpstr>PowerPoint Presentation</vt:lpstr>
      <vt:lpstr>PowerPoint Presentation</vt:lpstr>
      <vt:lpstr>Sample Migration Assessment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Migration Overview</vt:lpstr>
      <vt:lpstr>PowerPoint Presentation</vt:lpstr>
      <vt:lpstr>Why Hospital Migrations Are Different </vt:lpstr>
      <vt:lpstr>Primary Hospital Migration Risks   </vt:lpstr>
      <vt:lpstr>Migration Philosophy </vt:lpstr>
      <vt:lpstr>Governance &amp; Executive Oversight</vt:lpstr>
      <vt:lpstr>Parallel Operations Model</vt:lpstr>
      <vt:lpstr>PowerPoint Presentation</vt:lpstr>
      <vt:lpstr>PowerPoint Presentation</vt:lpstr>
      <vt:lpstr>PowerPoint Presentation</vt:lpstr>
      <vt:lpstr>Packet Fusion Change Control Methodology </vt:lpstr>
      <vt:lpstr>PowerPoint Presentation</vt:lpstr>
      <vt:lpstr>End User Training</vt:lpstr>
      <vt:lpstr>Packet Fusion Recommended Training Plan</vt:lpstr>
      <vt:lpstr>So, what does this mean for you?</vt:lpstr>
      <vt:lpstr>Q &amp; A</vt:lpstr>
      <vt:lpstr>Design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CloudConnect</vt:lpstr>
      <vt:lpstr>What is CloudConnect?</vt:lpstr>
      <vt:lpstr>CloudConnect – Cloud Your Way</vt:lpstr>
      <vt:lpstr>CloudConnect Two Key Offerings</vt:lpstr>
      <vt:lpstr>CloudSupport - SLA Matrix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Ginger Clay</dc:creator>
  <cp:lastModifiedBy>Kevin Sabonis</cp:lastModifiedBy>
  <cp:revision>17</cp:revision>
  <dcterms:created xsi:type="dcterms:W3CDTF">2023-12-22T17:48:48Z</dcterms:created>
  <dcterms:modified xsi:type="dcterms:W3CDTF">2026-07-09T21:44:07Z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0x0101005419C49AC9AC2E4294999F7A26336FBE</vt:lpwstr>
  </property>
  <property fmtid="{D5CDD505-2E9C-101B-9397-08002B2CF9AE}" pid="3" name="MediaServiceImageTags">
    <vt:lpwstr/>
  </property>
</Properties>
</file>